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1" d="100"/>
          <a:sy n="41" d="100"/>
        </p:scale>
        <p:origin x="-1662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14577E-4DDA-1441-A988-8BED7243C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6AD0E55-50D0-0646-BF76-A5CFB6E00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A77491-E565-3C42-9489-9B80C7AA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13D1B0-0CE4-F649-9CDE-041E5CE7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678111-3F67-C84B-8DFC-ACCB7AE3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488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994048-6484-2D4F-AD68-29675C30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AF0663B-2A7A-F94D-8053-22AD59B04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D11FD8-EEB4-5048-B6A4-C28F5931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31C021-D493-AD48-82E0-E2940677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4B95A8-1373-A44A-84FE-B893B147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974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352568-68AD-A14A-8259-9EE7FB76C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388C7CE-F021-E946-A80E-FEE3CEA57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B60565-AA4D-9140-8370-BFB3CA7E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B756A87-FC26-7746-90D2-A54A216D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637694-CFCB-4744-97BC-3DA2C099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405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BC1FAD-8B51-6845-B75C-2DFD6134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493470-9FEF-EA40-92B9-E833C8415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4E385F-CA88-B046-8606-2B85E5E1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C3B186-68E3-BF4C-A2D4-8A429ACB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BA70A2-CE51-3D48-BA6D-C522CB2F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471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59DD89-CD30-AF47-AEA5-3C62078A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BE58215-160C-D643-983D-72B090393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234736-1366-2640-9B95-CA9E0EA7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1AC703-64D2-9D4F-93EE-63B11E55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28DDAC-407A-8849-BA94-851E3715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42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635563-2317-FB4F-A5C5-F429E4FC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6C5B2D-CEB8-A74D-A61E-5B7B5969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8082840-429E-7342-A279-CE09A2726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D27BE5E-F470-4A43-AA2E-FCE29BCF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B15A145-ECEB-A343-85A0-E4B87DDB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B93BCA6-C340-1241-A70D-0C8B3468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711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E49873-9DC1-9547-B135-12BEE864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AD55FEE-0AD3-AC4A-8B3C-5AABAC1C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7A743C-F7EB-2A48-972F-204D35B6D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928A1B7-6EA3-4143-BF8C-07465664C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1A0D5C9-F74A-5C44-9040-42A45DBB3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F642CC3-4A78-5342-B715-AEEA2251E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5DDFB51-4E34-F547-AB16-7738A81C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BC4BD2C-632B-D645-8FB3-113821BF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455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1261B9-FE58-E34D-9443-8F73809F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3457728-F7BD-2F43-B8C1-E516BC53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7882032-59F7-E44E-8AE4-DB19B1FC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AF5A2A8-2FE3-334B-84F9-F1F39701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072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B31858E-4315-674B-9DFB-11941185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5F4B4B4-CB8E-9A43-A211-CC5CEE30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9F1CA76-3DE8-2847-853B-25704446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206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F28EDA-CEEB-8843-BF82-CFE88DA8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15B5C1-4035-A247-825B-D3DE6077D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7FDDF75-B3E9-0D46-AC5E-040CF12A8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85BE06E-A43C-C744-8AA2-DAD7C7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798764E-66DB-4043-BC4A-377D62CB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0804853-73D5-684A-BA6C-2EAAD367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55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F1B212-FF39-D941-9B02-91ABAF5D4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1833E2A-87E2-E74B-84BC-0B2DFECFA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5FDD479-9D0D-EC4A-BD66-6D6E09CB7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9DA524-C4EA-6E4B-B86C-1A8355DB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F38B2CE-EF79-634F-9669-8A35A66D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ECD28BB-24B5-914F-A860-92B9249A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540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88CF8E-D420-B645-902F-9348C9194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76BF68D-5AE2-BB4D-91B7-2246D0E9C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7492E9-1DD2-6E4A-A898-7E973F43C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84C6-5A4D-BB48-B9E2-BCD1310A66B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1A0947-AFF9-AB42-BB64-D8930D42D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616F36-25B4-4D4A-A0B9-8FA9353BE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969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E5EA00-6FF7-0342-950A-38C9FE8D4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10 класс биология (профиль)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2F4156A-9384-214B-811F-2841609B0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812" y="3828193"/>
            <a:ext cx="9144000" cy="1655762"/>
          </a:xfrm>
        </p:spPr>
        <p:txBody>
          <a:bodyPr/>
          <a:lstStyle/>
          <a:p>
            <a:r>
              <a:rPr lang="ru-RU" dirty="0" smtClean="0"/>
              <a:t> На </a:t>
            </a:r>
            <a:r>
              <a:rPr lang="ru-RU" dirty="0"/>
              <a:t>сайте  Решу </a:t>
            </a:r>
            <a:r>
              <a:rPr lang="ru-RU" dirty="0" err="1" smtClean="0"/>
              <a:t>егэ</a:t>
            </a:r>
            <a:r>
              <a:rPr lang="ru-RU" dirty="0" smtClean="0"/>
              <a:t> выполнить </a:t>
            </a:r>
            <a:r>
              <a:rPr lang="ru-RU" smtClean="0"/>
              <a:t>варианты </a:t>
            </a:r>
            <a:r>
              <a:rPr lang="ru-RU" smtClean="0"/>
              <a:t>5-6</a:t>
            </a:r>
            <a:r>
              <a:rPr lang="ru-RU" smtClean="0"/>
              <a:t> </a:t>
            </a:r>
            <a:r>
              <a:rPr lang="ru-RU" dirty="0" smtClean="0"/>
              <a:t>за май</a:t>
            </a:r>
            <a:endParaRPr lang="ru-RU" dirty="0"/>
          </a:p>
          <a:p>
            <a:r>
              <a:rPr lang="ru-RU" dirty="0"/>
              <a:t>Все возникающие вопросы разбираем в общей группе в </a:t>
            </a:r>
            <a:r>
              <a:rPr lang="ru-RU" dirty="0" err="1"/>
              <a:t>Ватсап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13783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10 класс биология (профиль)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класс биология (профиль) Вторник</dc:title>
  <cp:lastModifiedBy>костя</cp:lastModifiedBy>
  <cp:revision>10</cp:revision>
  <dcterms:modified xsi:type="dcterms:W3CDTF">2020-04-29T17:41:38Z</dcterms:modified>
</cp:coreProperties>
</file>