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22.04.2020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43ti8JfQRIo" TargetMode="External"/><Relationship Id="rId2" Type="http://schemas.openxmlformats.org/officeDocument/2006/relationships/hyperlink" Target="https://www.youtube.com/watch?v=b2XgtD0tQ8w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Города-герои!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Виртуальный экскурс "Города-герои"</a:t>
            </a:r>
          </a:p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www.youtube.com/watch?v=b2XgtD0tQ8w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Викторина </a:t>
            </a:r>
            <a:r>
              <a:rPr lang="ru-RU" dirty="0"/>
              <a:t>"Города-герой", посвящённая 75-летию Победы в Великой Отечественной войне</a:t>
            </a:r>
          </a:p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www.youtube.com/watch?v=43ti8JfQRIo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17698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0</TotalTime>
  <Words>24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NewsPrint</vt:lpstr>
      <vt:lpstr>Города-герои!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Города-герои!</dc:title>
  <dc:creator>User</dc:creator>
  <cp:lastModifiedBy>User</cp:lastModifiedBy>
  <cp:revision>1</cp:revision>
  <dcterms:created xsi:type="dcterms:W3CDTF">2020-04-22T08:32:55Z</dcterms:created>
  <dcterms:modified xsi:type="dcterms:W3CDTF">2020-04-22T08:34:47Z</dcterms:modified>
</cp:coreProperties>
</file>