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resh.edu.ru/subject/lesson/3177/ma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Обобщение </a:t>
            </a:r>
            <a:r>
              <a:rPr lang="ru-RU" sz="3600" dirty="0"/>
              <a:t>и повторение темы «Основные направления музыкальной </a:t>
            </a:r>
            <a:r>
              <a:rPr lang="ru-RU" sz="3600" dirty="0" smtClean="0"/>
              <a:t>культуры»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Изучите материал урока:</a:t>
            </a:r>
          </a:p>
          <a:p>
            <a:r>
              <a:rPr lang="ru-RU" u="sng" dirty="0">
                <a:hlinkClick r:id="rId2"/>
              </a:rPr>
              <a:t>https://resh.edu.ru/subject/lesson/3177/main/</a:t>
            </a:r>
            <a:endParaRPr lang="ru-RU" dirty="0"/>
          </a:p>
          <a:p>
            <a:r>
              <a:rPr lang="ru-RU" dirty="0" smtClean="0"/>
              <a:t>Домашнее задание:</a:t>
            </a:r>
          </a:p>
          <a:p>
            <a:r>
              <a:rPr lang="ru-RU" dirty="0" smtClean="0"/>
              <a:t>Напишите небольшое сообщение в тетради на тему «Основные направления музыкальной культуры».</a:t>
            </a:r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181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40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 Обобщение и повторение темы «Основные направления музыкальной культуры»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Обобщение и повторение темы «Основные направления музыкальной культуры. </dc:title>
  <dc:creator>User</dc:creator>
  <cp:lastModifiedBy>User</cp:lastModifiedBy>
  <cp:revision>2</cp:revision>
  <dcterms:created xsi:type="dcterms:W3CDTF">2020-05-15T06:19:38Z</dcterms:created>
  <dcterms:modified xsi:type="dcterms:W3CDTF">2020-05-16T20:43:06Z</dcterms:modified>
</cp:coreProperties>
</file>