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Повторение темы «Генетические связи между классами неорганических соединений</a:t>
            </a:r>
            <a:r>
              <a:rPr lang="ru-RU" dirty="0" smtClean="0"/>
              <a:t>»,</a:t>
            </a:r>
            <a:r>
              <a:rPr lang="en-US" dirty="0" smtClean="0"/>
              <a:t> </a:t>
            </a:r>
            <a:r>
              <a:rPr lang="ru-RU" dirty="0"/>
              <a:t>«Свойства органических соединений»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Выполните задания</a:t>
            </a:r>
            <a:r>
              <a:rPr lang="en-US" dirty="0" smtClean="0"/>
              <a:t> </a:t>
            </a:r>
            <a:r>
              <a:rPr lang="ru-RU" dirty="0" smtClean="0"/>
              <a:t> по </a:t>
            </a:r>
            <a:r>
              <a:rPr lang="ru-RU" dirty="0" smtClean="0"/>
              <a:t>ссылке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ватсапе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235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темы «Генетические связи между классами неорганических соединений», «Свойства органических соединений»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темы «Генетические связи между классами неорганических соединений», «Свойства органических соединений»</dc:title>
  <cp:lastModifiedBy>Admin</cp:lastModifiedBy>
  <cp:revision>5</cp:revision>
  <dcterms:modified xsi:type="dcterms:W3CDTF">2020-05-21T15:36:59Z</dcterms:modified>
</cp:coreProperties>
</file>