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8752346" val="938" revOS="4"/>
      <pr:smFileRevision xmlns:pr="smNativeData" dt="1588752346" val="101"/>
      <pr:guideOptions xmlns:pr="smNativeData" dt="1588752346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0" d="100"/>
          <a:sy n="70" d="100"/>
        </p:scale>
        <p:origin x="1108" y="213"/>
      </p:cViewPr>
    </p:cSldViewPr>
  </p:slideViewPr>
  <p:outlineViewPr>
    <p:cViewPr>
      <p:scale>
        <a:sx n="303" d="100"/>
        <a:sy n="30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1108" y="213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2m+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19B7-F9D5-E0EF-9B0D-0FBA57436D5A}" type="datetime1">
              <a:t/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2m+y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8B57262-2CD5-E084-9B0D-DAD13C436D8F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45E1-AFD5-E0B3-9B0D-59E60B436D0C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8B51E27-69D5-E0E8-9B0D-9FBD50436DCA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4704-4AD5-E0B1-9B0D-BCE409436DE9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8B52956-18D5-E0DF-9B0D-EE8A67436DBB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2m+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1AD5-9BD5-E0EC-9B0D-6DB954436D38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B505F8-B6D5-E0F3-9B0D-40A64B436D15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2m+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2A39-77D5-E0DC-9B0D-818964436DD4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B57654-1AD5-E080-9B0D-ECD538436DB9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2m+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2E4D-03D5-E0D8-9B0D-F58D60436DA0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B54EA5-EBD5-E0B8-9B0D-1DED00436D48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7B32-7CD5-E08D-9B0D-8AD835436DDF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56BB8-F6D5-E09D-9B0D-00C825436D55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0E20-6ED5-E0F8-9B0D-98AD40436DCD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56A69-27D5-E09C-9B0D-D1C924436D84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44AD-E3D5-E0B2-9B0D-15E70A436D40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5550F-41D5-E0A3-9B0D-B7F61B436DE2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2m+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5762-2CD5-E0A1-9B0D-DAF419436D8F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8B54207-49D5-E0B4-9B0D-BFE10C436DEA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56F6-B8D5-E0A0-9B0D-4EF518436D1B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510A4-EAD5-E0E6-9B0D-1CB35E436D49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2m+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3DA5-EBD5-E0CB-9B0D-1D9E73436D48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5486F-21D5-E0BE-9B0D-D7EB06436D82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0E4E-00D5-E0F8-9B0D-F6AD40436DA3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51B71-3FD5-E0ED-9B0D-C9B855436D9C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277E-30D5-E0D1-9B0D-C68469436D93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55A4C-02D5-E0AC-9B0D-F4F914436DA1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2m+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5230-7ED5-E0A4-9B0D-88F11C436DDD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B53FA7-E9D5-E0C9-9B0D-1F9C71436D4A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2m+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2m+y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B57F8C-C2D5-E089-9B0D-34DC31436D61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2m+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B504CF-81D5-E0F2-9B0D-77A74A436D22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2m+y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2m+y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2m+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2m+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8B52495-DBD5-E0D2-9B0D-2D876A436D78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2m+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8B52CE6-A8D5-E0DA-9B0D-5E8F62436D0B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ivg-rp9jzLo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2m+y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pBAAAAAAAAABQAAAQAIAAAAgAAAmAAAACAAAAP//////////"/>
              </a:ext>
            </a:extLst>
          </p:cNvSpPr>
          <p:nvPr/>
        </p:nvSpPr>
        <p:spPr>
          <a:xfrm>
            <a:off x="2705100" y="0"/>
            <a:ext cx="769937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rPr>
                <a:latin typeface="Arial Unicode MS Cyr" pitchFamily="0" charset="0"/>
                <a:ea typeface="SimSun" pitchFamily="0" charset="0"/>
                <a:cs typeface="Times New Roman" pitchFamily="1" charset="-52"/>
              </a:rPr>
              <a:t>Антимонопольное регулирование в условиях глобализации экономики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2m+y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oQEAAGwBAACvDwAADAcAABAgAAAmAAAACAAAAP//////////"/>
              </a:ext>
            </a:extLst>
          </p:cNvSpPr>
          <p:nvPr/>
        </p:nvSpPr>
        <p:spPr>
          <a:xfrm>
            <a:off x="264795" y="231140"/>
            <a:ext cx="228473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8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антимонопольное </a:t>
            </a: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регулирование</a:t>
            </a:r>
          </a:p>
        </p:txBody>
      </p:sp>
      <p:sp>
        <p:nvSpPr>
          <p:cNvPr id="4" name="Прямоугольник 2"/>
          <p:cNvSpPr>
            <a:extLst>
              <a:ext uri="smNativeData">
                <pr:smNativeData xmlns:pr="smNativeData" val="SMDATA_16_2m+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8Al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VRIAAFceAADuNQAAlyAAAAAgAAAmAAAACAAAAP//////////"/>
              </a:ext>
            </a:extLst>
          </p:cNvSpPr>
          <p:nvPr/>
        </p:nvSpPr>
        <p:spPr>
          <a:xfrm>
            <a:off x="2980055" y="4932045"/>
            <a:ext cx="578675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https://www.youtube.com/watch?v=w-bbvYi7z2M</a:t>
            </a:r>
            <a:endParaRPr lang="en-us">
              <a:hlinkClick r:id="rId2"/>
            </a:endParaRPr>
          </a:p>
        </p:txBody>
      </p:sp>
      <p:sp>
        <p:nvSpPr>
          <p:cNvPr id="5" name="Прямоугольник 6"/>
          <p:cNvSpPr>
            <a:extLst>
              <a:ext uri="smNativeData">
                <pr:smNativeData xmlns:pr="smNativeData" val="SMDATA_16_2m+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JB0AABEcAAAhLwAAVx4AABAgAAAmAAAACAAAAP//////////"/>
              </a:ext>
            </a:extLst>
          </p:cNvSpPr>
          <p:nvPr/>
        </p:nvSpPr>
        <p:spPr>
          <a:xfrm>
            <a:off x="4737100" y="4562475"/>
            <a:ext cx="2924175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Посмотрите видеоурок</a:t>
            </a:r>
          </a:p>
        </p:txBody>
      </p:sp>
      <p:sp>
        <p:nvSpPr>
          <p:cNvPr id="6" name="Прямоугольник 7"/>
          <p:cNvSpPr>
            <a:extLst>
              <a:ext uri="smNativeData">
                <pr:smNativeData xmlns:pr="smNativeData" val="SMDATA_16_2m+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PxoAAFghAAAuNgAAmCMAAAAgAAAmAAAACAAAAP//////////"/>
              </a:ext>
            </a:extLst>
          </p:cNvSpPr>
          <p:nvPr/>
        </p:nvSpPr>
        <p:spPr>
          <a:xfrm>
            <a:off x="4266565" y="5420360"/>
            <a:ext cx="454088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составить краткий конспект в тетради</a:t>
            </a:r>
          </a:p>
        </p:txBody>
      </p:sp>
      <p:sp>
        <p:nvSpPr>
          <p:cNvPr id="7" name="Прямоугольник 8"/>
          <p:cNvSpPr>
            <a:extLst>
              <a:ext uri="smNativeData">
                <pr:smNativeData xmlns:pr="smNativeData" val="SMDATA_16_2m+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BA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wgAAOsgAAAwGQAAMCMAABAgAAAmAAAACAAAAP//////////"/>
              </a:ext>
            </a:extLst>
          </p:cNvSpPr>
          <p:nvPr/>
        </p:nvSpPr>
        <p:spPr>
          <a:xfrm>
            <a:off x="1335405" y="5351145"/>
            <a:ext cx="275907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pic>
        <p:nvPicPr>
          <p:cNvPr id="8" name="Рисунок2"/>
          <p:cNvPicPr>
            <a:picLocks noChangeAspect="1"/>
            <a:extLst>
              <a:ext uri="smNativeData">
                <pr:smNativeData xmlns:pr="smNativeData" val="SMDATA_18_2m+y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evqUe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Gk8AAChIgAAAEsAADAq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820275" y="562927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Рисунок1"/>
          <p:cNvPicPr>
            <a:picLocks noChangeAspect="1"/>
            <a:extLst>
              <a:ext uri="smNativeData">
                <pr:smNativeData xmlns:pr="smNativeData" val="SMDATA_18_2m+y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BbHwE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BMbAABqAgAA+jMAABAcAAAAAAAAJgAAAAgAAAD//////////w=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4401185" y="392430"/>
            <a:ext cx="4048125" cy="416941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2020-05-06T08:05:46Z</dcterms:modified>
</cp:coreProperties>
</file>