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441249" val="938" revOS="4"/>
      <pr:smFileRevision xmlns:pr="smNativeData" dt="1589441249" val="101"/>
      <pr:guideOptions xmlns:pr="smNativeData" dt="1589441249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0" d="100"/>
          <a:sy n="70" d="100"/>
        </p:scale>
        <p:origin x="1108" y="213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1108" y="213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4fK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0CDD-93D0-3FFA-9ED2-65AF429C6830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4fK8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D6A4632-7CD0-3FB0-9ED2-8AE5089C68DF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6B33-7DD0-3F9D-9ED2-8BC8259C68DE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D6A032A-64D0-3FF5-9ED2-92A04D9C68C7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2B96-D8D0-3FDD-9ED2-2E88659C687B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D6A1A88-C6D0-3FEC-9ED2-30B9549C6865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4fK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25E7-A9D0-3FD3-9ED2-5F866B9C680A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D6A27CF-81D0-3FD1-9ED2-7784699C6822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4fK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24AE-E0D0-3FD2-9ED2-16876A9C6843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D6A3ACA-84D0-3FCC-9ED2-7299749C6827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4fK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1A7F-31D0-3FEC-9ED2-C7B9549C6892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D6A58A2-ECD0-3FAE-9ED2-1AFB169C684F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07FF-B1D0-3FF1-9ED2-47A4499C6812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6A0C17-59D0-3FFA-9ED2-AFAF429C68FA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393B-75D0-3FCF-9ED2-839A779C68D6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6A3AD7-99D0-3FCC-9ED2-6F99749C683A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59CC-82D0-3FAF-9ED2-74FA179C6821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6A4C23-6DD0-3FBA-9ED2-9BEF029C68CE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4fK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2467-29D0-3FD2-9ED2-DF876A9C688A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D6A5E4D-03D0-3FA8-9ED2-F5FD109C68A0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1A10-5ED0-3FEC-9ED2-A8B9549C68FD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6A0383-CDD0-3FF5-9ED2-3BA04D9C686E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4fK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73B8-F6D0-3F85-9ED2-00D03D9C6855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6A1142-0CD0-3FE7-9ED2-FAB25F9C68AF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32EF-A1D0-3FC4-9ED2-57917C9C6802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6A454B-05D0-3FB3-9ED2-F3E60B9C68A6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124F-01D0-3FE4-9ED2-F7B15C9C68A2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6A61EA-A4D0-3F97-9ED2-52C22F9C6807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4fK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0643-0DD0-3FF0-9ED2-FBA5489C68AE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6A39FC-B2D0-3FCF-9ED2-449A779C6811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4fK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4fK8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6A699E-D0D0-3F9F-9ED2-26CA279C6873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4fK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D6A1572-3CD0-3FE3-9ED2-CAB65B9C689F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4fK8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4fK8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4fK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D6A706A-24D0-3F86-9ED2-D2D33E9C6887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4fK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D6A750C-42D0-3F83-9ED2-B4D63B9C68E1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4vvjt0rs79w" TargetMode="External"/><Relationship Id="rId3" Type="http://schemas.openxmlformats.org/officeDocument/2006/relationships/hyperlink" Target="https://forms.gle/J9CBqXhegbERdL4TA" TargetMode="External"/><Relationship Id="rId4" Type="http://schemas.openxmlformats.org/officeDocument/2006/relationships/hyperlink" Target="https://forms.gle/49Zfhvyx7wusga1i8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4fK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ig8AAAAAAAAjSAAAsAEAAAAAAAAmAAAACAAAAP//////////"/>
              </a:ext>
            </a:extLst>
          </p:cNvSpPr>
          <p:nvPr/>
        </p:nvSpPr>
        <p:spPr>
          <a:xfrm>
            <a:off x="2526030" y="0"/>
            <a:ext cx="9200515" cy="2743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Повторение изученного в 10 классе по теме «Основные концепции экономики»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4fK8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oQEAAGwBAADKDgAAXAUAAAAgAAAmAAAACAAAAP//////////"/>
              </a:ext>
            </a:extLst>
          </p:cNvSpPr>
          <p:nvPr/>
        </p:nvSpPr>
        <p:spPr>
          <a:xfrm>
            <a:off x="264795" y="231140"/>
            <a:ext cx="2139315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10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обществознание</a:t>
            </a:r>
          </a:p>
        </p:txBody>
      </p:sp>
      <p:sp>
        <p:nvSpPr>
          <p:cNvPr id="4" name="Прямоугольник 2"/>
          <p:cNvSpPr>
            <a:extLst>
              <a:ext uri="smNativeData">
                <pr:smNativeData xmlns:pr="smNativeData" val="SMDATA_16_4fK8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8Al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VRIAAFceAADuNQAAlyAAABAgAAAmAAAACAAAAP//////////"/>
              </a:ext>
            </a:extLst>
          </p:cNvSpPr>
          <p:nvPr/>
        </p:nvSpPr>
        <p:spPr>
          <a:xfrm>
            <a:off x="2980055" y="4932045"/>
            <a:ext cx="578675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https://www.youtube.com/watch?v=w-bbvYi7z2M</a:t>
            </a:r>
            <a:endParaRPr lang="en-us">
              <a:hlinkClick r:id="rId2"/>
            </a:endParaRPr>
          </a:p>
        </p:txBody>
      </p:sp>
      <p:sp>
        <p:nvSpPr>
          <p:cNvPr id="5" name="Прямоугольник 6"/>
          <p:cNvSpPr>
            <a:extLst>
              <a:ext uri="smNativeData">
                <pr:smNativeData xmlns:pr="smNativeData" val="SMDATA_16_4fK8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TxkAADwcAAAmKwAAfB4AABAgAAAmAAAACAAAAP//////////"/>
              </a:ext>
            </a:extLst>
          </p:cNvSpPr>
          <p:nvPr/>
        </p:nvSpPr>
        <p:spPr>
          <a:xfrm>
            <a:off x="4114165" y="4589780"/>
            <a:ext cx="290004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Посмотрите видеоурок</a:t>
            </a:r>
          </a:p>
        </p:txBody>
      </p:sp>
      <p:sp>
        <p:nvSpPr>
          <p:cNvPr id="6" name="Прямоугольник 7"/>
          <p:cNvSpPr>
            <a:extLst>
              <a:ext uri="smNativeData">
                <pr:smNativeData xmlns:pr="smNativeData" val="SMDATA_16_4fK8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lwgAAC0kAABHLgAAzSkAAAAgAAAmAAAACAAAAP//////////"/>
              </a:ext>
            </a:extLst>
          </p:cNvSpPr>
          <p:nvPr/>
        </p:nvSpPr>
        <p:spPr>
          <a:xfrm>
            <a:off x="1396365" y="5880735"/>
            <a:ext cx="612648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выполните тесты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https://forms.gle/f4xFHdcivTTmoxTo7</a:t>
            </a:r>
            <a:endParaRPr lang="en-us" u="sng">
              <a:solidFill>
                <a:schemeClr val="hlink"/>
              </a:solidFill>
              <a:hlinkClick r:id="rId3"/>
            </a:endParaRPr>
          </a:p>
          <a:p>
            <a:pPr>
              <a:defRPr lang="en-us" u="sng">
                <a:solidFill>
                  <a:schemeClr val="hlink"/>
                </a:solidFill>
                <a:hlinkClick r:id="rId4"/>
              </a:defRPr>
            </a:pPr>
            <a:endParaRPr lang="en-us">
              <a:hlinkClick r:id="rId4"/>
            </a:endParaRPr>
          </a:p>
          <a:p>
            <a:pPr>
              <a:defRPr lang="en-us"/>
            </a:pPr>
          </a:p>
        </p:txBody>
      </p:sp>
      <p:sp>
        <p:nvSpPr>
          <p:cNvPr id="7" name="Прямоугольник 8"/>
          <p:cNvSpPr>
            <a:extLst>
              <a:ext uri="smNativeData">
                <pr:smNativeData xmlns:pr="smNativeData" val="SMDATA_16_4fK8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BA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ggAAOsgAAD5PQAAKyMAABAgAAAmAAAACAAAAP//////////"/>
              </a:ext>
            </a:extLst>
          </p:cNvSpPr>
          <p:nvPr/>
        </p:nvSpPr>
        <p:spPr>
          <a:xfrm>
            <a:off x="1334770" y="5351145"/>
            <a:ext cx="873950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 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pic>
        <p:nvPicPr>
          <p:cNvPr id="8" name="Рисунок2"/>
          <p:cNvPicPr>
            <a:picLocks noChangeAspect="1"/>
            <a:extLst>
              <a:ext uri="smNativeData">
                <pr:smNativeData xmlns:pr="smNativeData" val="SMDATA_18_4fK8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Gk8AAChIgAAAEsAADAqAAAQAAAAJgAAAAgAAAD//////////w==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9820275" y="562927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Рисунок1"/>
          <p:cNvPicPr>
            <a:picLocks noChangeAspect="1"/>
            <a:extLst>
              <a:ext uri="smNativeData">
                <pr:smNativeData xmlns:pr="smNativeData" val="SMDATA_18_4fK8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m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HUOAABrAgAA2z4AANMcAAAQAAAAJgAAAAgAAAD//////////w=="/>
              </a:ext>
            </a:extLst>
          </p:cNvPicPr>
          <p:nvPr/>
        </p:nvPicPr>
        <p:blipFill>
          <a:blip r:embed="rId6"/>
          <a:stretch>
            <a:fillRect/>
          </a:stretch>
        </p:blipFill>
        <p:spPr>
          <a:xfrm>
            <a:off x="2350135" y="393065"/>
            <a:ext cx="7867650" cy="42926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2020-05-14T07:27:29Z</dcterms:modified>
</cp:coreProperties>
</file>