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9846-0DBC-460F-ADD6-6AE28B8D959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2FFE-18C4-4793-9952-8E785DAA36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3185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9846-0DBC-460F-ADD6-6AE28B8D959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2FFE-18C4-4793-9952-8E785DAA36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23779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9846-0DBC-460F-ADD6-6AE28B8D959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2FFE-18C4-4793-9952-8E785DAA36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38196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9846-0DBC-460F-ADD6-6AE28B8D959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2FFE-18C4-4793-9952-8E785DAA36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5785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9846-0DBC-460F-ADD6-6AE28B8D959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2FFE-18C4-4793-9952-8E785DAA36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32105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9846-0DBC-460F-ADD6-6AE28B8D959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2FFE-18C4-4793-9952-8E785DAA36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41668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9846-0DBC-460F-ADD6-6AE28B8D959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2FFE-18C4-4793-9952-8E785DAA36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13092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9846-0DBC-460F-ADD6-6AE28B8D959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2FFE-18C4-4793-9952-8E785DAA36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7899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9846-0DBC-460F-ADD6-6AE28B8D959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2FFE-18C4-4793-9952-8E785DAA36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45573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9846-0DBC-460F-ADD6-6AE28B8D959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2FFE-18C4-4793-9952-8E785DAA36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24726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9846-0DBC-460F-ADD6-6AE28B8D959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2FFE-18C4-4793-9952-8E785DAA36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9662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F9846-0DBC-460F-ADD6-6AE28B8D959C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2FFE-18C4-4793-9952-8E785DAA36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81922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8655" y="1690254"/>
            <a:ext cx="11402291" cy="2826327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Тема </a:t>
            </a:r>
            <a:r>
              <a:rPr lang="ru-RU" sz="4800" b="1" dirty="0" smtClean="0"/>
              <a:t>урока: 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Повторение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пройденного по теме «Решение задач. Связь между сложением, вычитанием, умножением и делением»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158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748145" y="540327"/>
            <a:ext cx="10654146" cy="5818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Выполните самостоятельную работу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3455" y="997527"/>
            <a:ext cx="22092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3200" b="1" dirty="0" smtClean="0"/>
              <a:t>Вычисли.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80655" y="1925782"/>
            <a:ext cx="1213794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3*4=</a:t>
            </a:r>
          </a:p>
          <a:p>
            <a:r>
              <a:rPr lang="ru-RU" sz="4000" dirty="0" smtClean="0"/>
              <a:t>5*0=</a:t>
            </a:r>
          </a:p>
          <a:p>
            <a:r>
              <a:rPr lang="ru-RU" sz="4000" dirty="0" smtClean="0"/>
              <a:t>7*1=</a:t>
            </a:r>
          </a:p>
          <a:p>
            <a:r>
              <a:rPr lang="ru-RU" sz="4000" dirty="0" smtClean="0"/>
              <a:t>7*3=</a:t>
            </a:r>
          </a:p>
          <a:p>
            <a:r>
              <a:rPr lang="ru-RU" sz="4000" dirty="0" smtClean="0"/>
              <a:t>3*8=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4876800" y="1953491"/>
            <a:ext cx="135646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12:3=</a:t>
            </a:r>
          </a:p>
          <a:p>
            <a:r>
              <a:rPr lang="ru-RU" sz="4000" dirty="0" smtClean="0"/>
              <a:t>24:3=</a:t>
            </a:r>
          </a:p>
          <a:p>
            <a:r>
              <a:rPr lang="ru-RU" sz="4000" dirty="0" smtClean="0"/>
              <a:t>15:3=</a:t>
            </a:r>
          </a:p>
          <a:p>
            <a:r>
              <a:rPr lang="ru-RU" sz="4000" dirty="0" smtClean="0"/>
              <a:t>4:2=</a:t>
            </a:r>
          </a:p>
          <a:p>
            <a:r>
              <a:rPr lang="ru-RU" sz="4000" dirty="0" smtClean="0"/>
              <a:t>10:2=</a:t>
            </a:r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2. Запиши выражения и найди их значения.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437698"/>
            <a:ext cx="10515600" cy="1000702"/>
          </a:xfrm>
        </p:spPr>
        <p:txBody>
          <a:bodyPr>
            <a:noAutofit/>
          </a:bodyPr>
          <a:lstStyle/>
          <a:p>
            <a:r>
              <a:rPr lang="ru-RU" sz="4400" dirty="0" smtClean="0"/>
              <a:t>Найди частное чисел 21 и 7.</a:t>
            </a:r>
          </a:p>
          <a:p>
            <a:r>
              <a:rPr lang="ru-RU" sz="4400" dirty="0" smtClean="0"/>
              <a:t>Делимое 27, делитель 9. Найди частное. </a:t>
            </a:r>
            <a:endParaRPr lang="ru-RU" sz="44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93965" y="2969780"/>
            <a:ext cx="118040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dirty="0" smtClean="0">
                <a:latin typeface="+mj-lt"/>
                <a:ea typeface="+mj-ea"/>
                <a:cs typeface="+mj-cs"/>
              </a:rPr>
              <a:t>3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Запиши решение</a:t>
            </a:r>
            <a:r>
              <a:rPr kumimoji="0" lang="ru-RU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задачи выражением. Вычисли.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81000" y="4000788"/>
            <a:ext cx="11450782" cy="16380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lvl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В</a:t>
            </a:r>
            <a:r>
              <a:rPr kumimoji="0" lang="ru-RU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классе 5 учеников ходят в художественную школу, 9 учеников – в музыкальную, а остальные – в танцевальный кружок. Сколько детей ходят в танцевальный кружок, если всего в классе 23 ученика?  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4.Сделай к задаче схематический рисунок и реши её.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4236" y="1368425"/>
            <a:ext cx="10515600" cy="104226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3600" dirty="0" smtClean="0"/>
              <a:t>В саду 2 ряда смородины по 6 кустов в каждом ряду. Сколько всего кустов смородины в саду?</a:t>
            </a:r>
            <a:endParaRPr lang="ru-RU" sz="36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52055" y="24017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5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.Найди периметр прямоугольника</a:t>
            </a:r>
            <a:r>
              <a:rPr kumimoji="0" lang="ru-RU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со сторонами 4 см и 7 см.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85801" y="38564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6.Начерти квадрат, периметр которого равен 12 см.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Отправить самостоятельную работу учителю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b="1" dirty="0">
                <a:solidFill>
                  <a:schemeClr val="accent1"/>
                </a:solidFill>
                <a:latin typeface="Bookman Old Style" panose="02050604050505020204" pitchFamily="18" charset="0"/>
              </a:rPr>
              <a:t>Контакты: </a:t>
            </a:r>
          </a:p>
          <a:p>
            <a:pPr marL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ru-RU" b="1" dirty="0">
                <a:solidFill>
                  <a:schemeClr val="accent1"/>
                </a:solidFill>
                <a:latin typeface="Bookman Old Style" panose="02050604050505020204" pitchFamily="18" charset="0"/>
              </a:rPr>
              <a:t>Email –liliya.z.f@mail.ru   </a:t>
            </a:r>
            <a:r>
              <a:rPr lang="ru-RU" altLang="ru-RU" b="1" dirty="0" err="1">
                <a:solidFill>
                  <a:schemeClr val="accent1"/>
                </a:solidFill>
                <a:latin typeface="Bookman Old Style" panose="02050604050505020204" pitchFamily="18" charset="0"/>
              </a:rPr>
              <a:t>Закирзянова</a:t>
            </a:r>
            <a:r>
              <a:rPr lang="ru-RU" altLang="ru-RU" b="1" dirty="0">
                <a:solidFill>
                  <a:schemeClr val="accent1"/>
                </a:solidFill>
                <a:latin typeface="Bookman Old Style" panose="02050604050505020204" pitchFamily="18" charset="0"/>
              </a:rPr>
              <a:t> Л.Ф.</a:t>
            </a:r>
          </a:p>
          <a:p>
            <a:pPr marL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ru-RU" b="1" dirty="0">
                <a:solidFill>
                  <a:schemeClr val="accent1"/>
                </a:solidFill>
                <a:latin typeface="Bookman Old Style" panose="02050604050505020204" pitchFamily="18" charset="0"/>
              </a:rPr>
              <a:t>WhatsApp - 89674646624</a:t>
            </a:r>
          </a:p>
          <a:p>
            <a:pPr marL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ru-RU" b="1" dirty="0">
                <a:solidFill>
                  <a:schemeClr val="accent1"/>
                </a:solidFill>
                <a:latin typeface="Bookman Old Style" panose="02050604050505020204" pitchFamily="18" charset="0"/>
              </a:rPr>
              <a:t>Email – m_aliya_21@mail.ru </a:t>
            </a:r>
            <a:r>
              <a:rPr lang="ru-RU" altLang="ru-RU" b="1" dirty="0" err="1">
                <a:solidFill>
                  <a:schemeClr val="accent1"/>
                </a:solidFill>
                <a:latin typeface="Bookman Old Style" panose="02050604050505020204" pitchFamily="18" charset="0"/>
              </a:rPr>
              <a:t>Хабибрахманова</a:t>
            </a:r>
            <a:r>
              <a:rPr lang="ru-RU" altLang="ru-RU" b="1" dirty="0">
                <a:solidFill>
                  <a:schemeClr val="accent1"/>
                </a:solidFill>
                <a:latin typeface="Bookman Old Style" panose="02050604050505020204" pitchFamily="18" charset="0"/>
              </a:rPr>
              <a:t> А.И.</a:t>
            </a:r>
          </a:p>
          <a:p>
            <a:pPr marL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ru-RU" b="1" dirty="0">
                <a:solidFill>
                  <a:schemeClr val="accent1"/>
                </a:solidFill>
                <a:latin typeface="Bookman Old Style" panose="02050604050505020204" pitchFamily="18" charset="0"/>
              </a:rPr>
              <a:t>WhatsApp - 89625600403</a:t>
            </a:r>
          </a:p>
          <a:p>
            <a:endParaRPr lang="ru-RU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324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170</Words>
  <Application>Microsoft Office PowerPoint</Application>
  <PresentationFormat>Произвольный</PresentationFormat>
  <Paragraphs>28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Тема урока:  Повторение пройденного по теме «Решение задач. Связь между сложением, вычитанием, умножением и делением»</vt:lpstr>
      <vt:lpstr>Слайд 2</vt:lpstr>
      <vt:lpstr>2. Запиши выражения и найди их значения.</vt:lpstr>
      <vt:lpstr>4.Сделай к задаче схематический рисунок и реши её.</vt:lpstr>
      <vt:lpstr>Отправить самостоятельную работу учителю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Повторение пройденного по теме «Таблица умножения».</dc:title>
  <dc:creator>Лилия</dc:creator>
  <cp:lastModifiedBy>User</cp:lastModifiedBy>
  <cp:revision>6</cp:revision>
  <dcterms:created xsi:type="dcterms:W3CDTF">2020-04-19T10:20:58Z</dcterms:created>
  <dcterms:modified xsi:type="dcterms:W3CDTF">2020-05-06T10:45:53Z</dcterms:modified>
</cp:coreProperties>
</file>