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2303000164@edu.tatar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643866" cy="492922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Повторение по теме «Элементы теории </a:t>
            </a:r>
            <a:r>
              <a:rPr lang="ru-RU" sz="4000" b="1" dirty="0" smtClean="0"/>
              <a:t>вероятности»</a:t>
            </a:r>
            <a:br>
              <a:rPr lang="ru-RU" sz="4000" b="1" dirty="0" smtClean="0"/>
            </a:br>
            <a:r>
              <a:rPr lang="ru-RU" sz="4000" b="1" dirty="0" smtClean="0"/>
              <a:t>Домашняя </a:t>
            </a:r>
            <a:r>
              <a:rPr lang="ru-RU" sz="4000" b="1" dirty="0" smtClean="0"/>
              <a:t>работа: </a:t>
            </a:r>
            <a:r>
              <a:rPr lang="ru-RU" sz="4000" b="1" dirty="0" smtClean="0"/>
              <a:t>решу ЕГЭ, п.4, </a:t>
            </a:r>
            <a:r>
              <a:rPr lang="ru-RU" sz="3600" b="1" dirty="0" smtClean="0"/>
              <a:t>т</a:t>
            </a:r>
            <a:r>
              <a:rPr lang="ru-RU" sz="3600" b="1" dirty="0" smtClean="0"/>
              <a:t>еоремы </a:t>
            </a:r>
            <a:r>
              <a:rPr lang="ru-RU" sz="3600" b="1" dirty="0" smtClean="0"/>
              <a:t>о вероятностях </a:t>
            </a:r>
            <a:r>
              <a:rPr lang="ru-RU" sz="3600" b="1" smtClean="0"/>
              <a:t>событий, № 1-10</a:t>
            </a:r>
            <a:br>
              <a:rPr lang="ru-RU" sz="3600" b="1" smtClean="0"/>
            </a:br>
            <a:r>
              <a:rPr lang="ru-RU" sz="3600" u="sng" smtClean="0"/>
              <a:t>Обратная </a:t>
            </a:r>
            <a:r>
              <a:rPr lang="ru-RU" sz="3600" u="sng" dirty="0" smtClean="0"/>
              <a:t>связь</a:t>
            </a:r>
            <a:br>
              <a:rPr lang="ru-RU" sz="3600" u="sng" dirty="0" smtClean="0"/>
            </a:br>
            <a:r>
              <a:rPr lang="ru-RU" sz="3600" dirty="0" smtClean="0"/>
              <a:t>Ганиева </a:t>
            </a:r>
            <a:r>
              <a:rPr lang="ru-RU" sz="3600" dirty="0" err="1" smtClean="0"/>
              <a:t>Эльмира</a:t>
            </a:r>
            <a:r>
              <a:rPr lang="ru-RU" sz="3600" dirty="0" smtClean="0"/>
              <a:t> </a:t>
            </a:r>
            <a:r>
              <a:rPr lang="ru-RU" sz="3600" dirty="0" err="1" smtClean="0"/>
              <a:t>Равильевна</a:t>
            </a:r>
            <a:r>
              <a:rPr lang="ru-RU" sz="3600" dirty="0" smtClean="0"/>
              <a:t> </a:t>
            </a:r>
            <a:r>
              <a:rPr lang="ru-RU" sz="3600" dirty="0" smtClean="0">
                <a:hlinkClick r:id="rId2"/>
              </a:rPr>
              <a:t>2303000164@edu.tatar.ru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по теме «Элементы теории вероятности» Домашняя работа: решу ЕГЭ, п.4, теоремы о вероятностях событий, № 1-10 Обратная связь Ганиева Эльмира Равильевна 2303000164@edu.tatar.ru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Тригонометрические функция числового аргумента y=sinx  https://www.youtube.com/watch?v=xm7fP5WUBYE</dc:title>
  <dc:creator>моу сош №3</dc:creator>
  <cp:lastModifiedBy>1</cp:lastModifiedBy>
  <cp:revision>6</cp:revision>
  <dcterms:created xsi:type="dcterms:W3CDTF">2020-03-27T10:30:33Z</dcterms:created>
  <dcterms:modified xsi:type="dcterms:W3CDTF">2020-05-20T14:34:31Z</dcterms:modified>
</cp:coreProperties>
</file>