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20342-2A3B-4B5E-835D-F4A7583A36B8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ADD89-9538-41E3-9047-D036E669A4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20342-2A3B-4B5E-835D-F4A7583A36B8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ADD89-9538-41E3-9047-D036E669A4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20342-2A3B-4B5E-835D-F4A7583A36B8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ADD89-9538-41E3-9047-D036E669A4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20342-2A3B-4B5E-835D-F4A7583A36B8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ADD89-9538-41E3-9047-D036E669A4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20342-2A3B-4B5E-835D-F4A7583A36B8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ADD89-9538-41E3-9047-D036E669A4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20342-2A3B-4B5E-835D-F4A7583A36B8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ADD89-9538-41E3-9047-D036E669A4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20342-2A3B-4B5E-835D-F4A7583A36B8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ADD89-9538-41E3-9047-D036E669A4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20342-2A3B-4B5E-835D-F4A7583A36B8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ADD89-9538-41E3-9047-D036E669A4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20342-2A3B-4B5E-835D-F4A7583A36B8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ADD89-9538-41E3-9047-D036E669A4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20342-2A3B-4B5E-835D-F4A7583A36B8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ADD89-9538-41E3-9047-D036E669A4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20342-2A3B-4B5E-835D-F4A7583A36B8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ADD89-9538-41E3-9047-D036E669A4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A20342-2A3B-4B5E-835D-F4A7583A36B8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6ADD89-9538-41E3-9047-D036E669A49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hys-ege.sdamgia.ru/test?id=6335803" TargetMode="External"/><Relationship Id="rId2" Type="http://schemas.openxmlformats.org/officeDocument/2006/relationships/hyperlink" Target="https://phys-ege.sdamgia.ru/test?id=5805469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15616" y="1556792"/>
            <a:ext cx="6731330" cy="12311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  <a:hlinkClick r:id="rId2"/>
              </a:rPr>
              <a:t>выполнить тест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  <a:hlinkClick r:id="rId2"/>
              </a:rPr>
              <a:t>: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  <a:hlinkClick r:id="rId2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hlinkClick r:id="rId3"/>
              </a:rPr>
              <a:t>https://phys-ege.sdamgia.ru/test?id=6335803</a:t>
            </a:r>
            <a:endParaRPr lang="ru-RU" sz="2800" dirty="0" smtClean="0">
              <a:latin typeface="Times New Roman" pitchFamily="18" charset="0"/>
              <a:cs typeface="Times New Roman" pitchFamily="18" charset="0"/>
              <a:hlinkClick r:id="rId2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7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ильшат</dc:creator>
  <cp:lastModifiedBy>ильшат</cp:lastModifiedBy>
  <cp:revision>2</cp:revision>
  <dcterms:created xsi:type="dcterms:W3CDTF">2020-05-05T21:46:13Z</dcterms:created>
  <dcterms:modified xsi:type="dcterms:W3CDTF">2020-05-11T06:42:56Z</dcterms:modified>
</cp:coreProperties>
</file>