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1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4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4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0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3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6C4C-633B-41B3-B419-D443F0F0327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065@edu.tatar.ru" TargetMode="External"/><Relationship Id="rId2" Type="http://schemas.openxmlformats.org/officeDocument/2006/relationships/hyperlink" Target="https://yandex.ru/efir?stream_id=49ca7d5aa371dc0f90f965ee331005c6&amp;from_block=logo_partner_playe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482857"/>
              </p:ext>
            </p:extLst>
          </p:nvPr>
        </p:nvGraphicFramePr>
        <p:xfrm>
          <a:off x="855133" y="128016"/>
          <a:ext cx="9855201" cy="6154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55201">
                  <a:extLst>
                    <a:ext uri="{9D8B030D-6E8A-4147-A177-3AD203B41FA5}">
                      <a16:colId xmlns:a16="http://schemas.microsoft.com/office/drawing/2014/main" xmlns="" val="3016137048"/>
                    </a:ext>
                  </a:extLst>
                </a:gridCol>
              </a:tblGrid>
              <a:tr h="6154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Повторение по теме «Решение нестандартных задач на числовые последовательности»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hlinkClick r:id="rId2"/>
                        </a:rPr>
                        <a:t>https://yandex.ru/efir?stream_id=49ca7d5aa371dc0f90f965ee331005c6&amp;from_block=logo_partner_player</a:t>
                      </a:r>
                      <a:endParaRPr lang="ru-RU" b="0" i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Домашняя работа:  майские варианты на сайте «Решу ЕГЭ», </a:t>
                      </a:r>
                      <a:r>
                        <a:rPr lang="ru-RU" sz="3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</a:t>
                      </a:r>
                      <a:r>
                        <a:rPr lang="ru-RU" sz="3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№9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подготовка по индивидуальной траектории устранения пробелов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Обратная связь: Василова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Миляуша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Рифкатовна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2303000065@edu.tatar.ru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WhatsApp:  89600328142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663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6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47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</dc:creator>
  <cp:lastModifiedBy>Тимур</cp:lastModifiedBy>
  <cp:revision>34</cp:revision>
  <dcterms:created xsi:type="dcterms:W3CDTF">2020-04-01T11:15:40Z</dcterms:created>
  <dcterms:modified xsi:type="dcterms:W3CDTF">2020-05-17T07:44:17Z</dcterms:modified>
</cp:coreProperties>
</file>