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EABC6-8295-4DC4-BE16-D050FF95C8A7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0A0F2-84F6-4376-99C6-7A4E6AFA89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EABC6-8295-4DC4-BE16-D050FF95C8A7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0A0F2-84F6-4376-99C6-7A4E6AFA89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EABC6-8295-4DC4-BE16-D050FF95C8A7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0A0F2-84F6-4376-99C6-7A4E6AFA89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EABC6-8295-4DC4-BE16-D050FF95C8A7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0A0F2-84F6-4376-99C6-7A4E6AFA89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EABC6-8295-4DC4-BE16-D050FF95C8A7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0A0F2-84F6-4376-99C6-7A4E6AFA89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EABC6-8295-4DC4-BE16-D050FF95C8A7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0A0F2-84F6-4376-99C6-7A4E6AFA89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EABC6-8295-4DC4-BE16-D050FF95C8A7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0A0F2-84F6-4376-99C6-7A4E6AFA89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EABC6-8295-4DC4-BE16-D050FF95C8A7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0A0F2-84F6-4376-99C6-7A4E6AFA89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EABC6-8295-4DC4-BE16-D050FF95C8A7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0A0F2-84F6-4376-99C6-7A4E6AFA89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EABC6-8295-4DC4-BE16-D050FF95C8A7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0A0F2-84F6-4376-99C6-7A4E6AFA89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EABC6-8295-4DC4-BE16-D050FF95C8A7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0A0F2-84F6-4376-99C6-7A4E6AFA89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FEABC6-8295-4DC4-BE16-D050FF95C8A7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0A0F2-84F6-4376-99C6-7A4E6AFA893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t-RU" sz="6000" b="1" dirty="0" smtClean="0"/>
              <a:t>Исемнәрне кабатлау</a:t>
            </a:r>
            <a:r>
              <a:rPr lang="tt-RU" b="1" dirty="0" smtClean="0"/>
              <a:t>.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t-RU" sz="4000" b="1" dirty="0" smtClean="0"/>
              <a:t>Сыйныф эше.</a:t>
            </a:r>
            <a:endParaRPr lang="ru-RU" sz="4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t-RU" sz="4000" dirty="0" smtClean="0"/>
              <a:t>33-40  нчы битләрдәге кагыйдәләрне кабатларга.</a:t>
            </a:r>
            <a:endParaRPr lang="ru-RU" sz="4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tt-RU" sz="5800" b="1" dirty="0" smtClean="0"/>
              <a:t>            Тест </a:t>
            </a:r>
            <a:r>
              <a:rPr lang="ru-RU" sz="5800" b="1" dirty="0" smtClean="0"/>
              <a:t> </a:t>
            </a:r>
            <a:r>
              <a:rPr lang="ru-RU" sz="5800" b="1" dirty="0" err="1" smtClean="0"/>
              <a:t>эшләп җибәрергә</a:t>
            </a:r>
            <a:r>
              <a:rPr lang="ru-RU" b="1" dirty="0" err="1" smtClean="0"/>
              <a:t>.</a:t>
            </a:r>
            <a:endParaRPr lang="ru-RU" b="1" dirty="0" smtClean="0"/>
          </a:p>
          <a:p>
            <a:endParaRPr lang="ru-RU" b="1" dirty="0" smtClean="0"/>
          </a:p>
          <a:p>
            <a:pPr>
              <a:buNone/>
            </a:pPr>
            <a:r>
              <a:rPr lang="ru-RU" dirty="0" smtClean="0"/>
              <a:t>        1. </a:t>
            </a:r>
            <a:r>
              <a:rPr lang="ru-RU" dirty="0" err="1" smtClean="0"/>
              <a:t>Исем</a:t>
            </a:r>
            <a:r>
              <a:rPr lang="ru-RU" dirty="0" smtClean="0"/>
              <a:t> </a:t>
            </a:r>
            <a:r>
              <a:rPr lang="ru-RU" dirty="0" err="1" smtClean="0"/>
              <a:t>н</a:t>
            </a:r>
            <a:r>
              <a:rPr lang="tt-RU" dirty="0" smtClean="0"/>
              <a:t>ә</a:t>
            </a:r>
            <a:r>
              <a:rPr lang="ru-RU" dirty="0" err="1" smtClean="0"/>
              <a:t>рс</a:t>
            </a:r>
            <a:r>
              <a:rPr lang="tt-RU" dirty="0" smtClean="0"/>
              <a:t>ән</a:t>
            </a:r>
            <a:r>
              <a:rPr lang="ru-RU" dirty="0" smtClean="0"/>
              <a:t>е </a:t>
            </a:r>
            <a:r>
              <a:rPr lang="ru-RU" dirty="0" err="1" smtClean="0"/>
              <a:t>белдерә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>        </a:t>
            </a:r>
            <a:r>
              <a:rPr lang="ru-RU" smtClean="0"/>
              <a:t>а</a:t>
            </a:r>
            <a:r>
              <a:rPr lang="ru-RU" smtClean="0"/>
              <a:t>) </a:t>
            </a:r>
            <a:r>
              <a:rPr lang="ru-RU" dirty="0" smtClean="0"/>
              <a:t>Предметны </a:t>
            </a:r>
            <a:r>
              <a:rPr lang="ru-RU" dirty="0" err="1" smtClean="0"/>
              <a:t>белдерә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    б) </a:t>
            </a:r>
            <a:r>
              <a:rPr lang="ru-RU" dirty="0" err="1" smtClean="0"/>
              <a:t>Предметның</a:t>
            </a:r>
            <a:r>
              <a:rPr lang="ru-RU" dirty="0" smtClean="0"/>
              <a:t> </a:t>
            </a:r>
            <a:r>
              <a:rPr lang="ru-RU" dirty="0" err="1" smtClean="0"/>
              <a:t>билгесен</a:t>
            </a:r>
            <a:r>
              <a:rPr lang="ru-RU" dirty="0" smtClean="0"/>
              <a:t> </a:t>
            </a:r>
            <a:r>
              <a:rPr lang="ru-RU" dirty="0" err="1" smtClean="0"/>
              <a:t>белдерә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     в) </a:t>
            </a:r>
            <a:r>
              <a:rPr lang="ru-RU" dirty="0" err="1" smtClean="0"/>
              <a:t>Предметның</a:t>
            </a:r>
            <a:r>
              <a:rPr lang="ru-RU" dirty="0" smtClean="0"/>
              <a:t> </a:t>
            </a:r>
            <a:r>
              <a:rPr lang="ru-RU" dirty="0" err="1" smtClean="0"/>
              <a:t>эшнен</a:t>
            </a:r>
            <a:r>
              <a:rPr lang="ru-RU" dirty="0" smtClean="0"/>
              <a:t>, </a:t>
            </a:r>
            <a:r>
              <a:rPr lang="ru-RU" dirty="0" err="1" smtClean="0"/>
              <a:t>хәрәкәтен</a:t>
            </a:r>
            <a:r>
              <a:rPr lang="ru-RU" dirty="0" smtClean="0"/>
              <a:t> </a:t>
            </a:r>
            <a:r>
              <a:rPr lang="ru-RU" dirty="0" err="1" smtClean="0"/>
              <a:t>белдерә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>2. </a:t>
            </a:r>
            <a:r>
              <a:rPr lang="ru-RU" dirty="0" err="1" smtClean="0"/>
              <a:t>Исем</a:t>
            </a:r>
            <a:r>
              <a:rPr lang="ru-RU" dirty="0" smtClean="0"/>
              <a:t> </a:t>
            </a:r>
            <a:r>
              <a:rPr lang="ru-RU" dirty="0" err="1" smtClean="0"/>
              <a:t>нинди</a:t>
            </a:r>
            <a:r>
              <a:rPr lang="ru-RU" dirty="0" smtClean="0"/>
              <a:t> </a:t>
            </a:r>
            <a:r>
              <a:rPr lang="ru-RU" dirty="0" err="1" smtClean="0"/>
              <a:t>сорауларга</a:t>
            </a:r>
            <a:r>
              <a:rPr lang="ru-RU" dirty="0" smtClean="0"/>
              <a:t> </a:t>
            </a:r>
            <a:r>
              <a:rPr lang="ru-RU" dirty="0" err="1" smtClean="0"/>
              <a:t>җавап бирә?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    а)  </a:t>
            </a:r>
            <a:r>
              <a:rPr lang="ru-RU" dirty="0" err="1" smtClean="0"/>
              <a:t>Ничә</a:t>
            </a:r>
            <a:r>
              <a:rPr lang="ru-RU" dirty="0" smtClean="0"/>
              <a:t>? </a:t>
            </a:r>
            <a:r>
              <a:rPr lang="ru-RU" dirty="0" err="1" smtClean="0"/>
              <a:t>Ничәнче?</a:t>
            </a:r>
            <a:r>
              <a:rPr lang="ru-RU" dirty="0" smtClean="0"/>
              <a:t> </a:t>
            </a:r>
            <a:r>
              <a:rPr lang="ru-RU" dirty="0" err="1" smtClean="0"/>
              <a:t>Күпме?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    б) </a:t>
            </a:r>
            <a:r>
              <a:rPr lang="ru-RU" dirty="0" err="1" smtClean="0"/>
              <a:t>Нинди</a:t>
            </a:r>
            <a:r>
              <a:rPr lang="ru-RU" dirty="0" smtClean="0"/>
              <a:t>? </a:t>
            </a:r>
            <a:r>
              <a:rPr lang="ru-RU" dirty="0" err="1" smtClean="0"/>
              <a:t>Кайсы</a:t>
            </a:r>
            <a:r>
              <a:rPr lang="ru-RU" dirty="0" smtClean="0"/>
              <a:t>?</a:t>
            </a:r>
            <a:br>
              <a:rPr lang="ru-RU" dirty="0" smtClean="0"/>
            </a:br>
            <a:r>
              <a:rPr lang="ru-RU" dirty="0" smtClean="0"/>
              <a:t>         в) Кем? </a:t>
            </a:r>
            <a:r>
              <a:rPr lang="ru-RU" dirty="0" err="1" smtClean="0"/>
              <a:t>Нәрсә?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      г) </a:t>
            </a:r>
            <a:r>
              <a:rPr lang="ru-RU" dirty="0" err="1" smtClean="0"/>
              <a:t>Нишли</a:t>
            </a:r>
            <a:r>
              <a:rPr lang="ru-RU" dirty="0" smtClean="0"/>
              <a:t>? </a:t>
            </a:r>
            <a:r>
              <a:rPr lang="ru-RU" dirty="0" err="1" smtClean="0"/>
              <a:t>Нишләде?</a:t>
            </a:r>
            <a:r>
              <a:rPr lang="ru-RU" dirty="0" smtClean="0"/>
              <a:t> </a:t>
            </a:r>
            <a:r>
              <a:rPr lang="ru-RU" dirty="0" err="1" smtClean="0"/>
              <a:t>Нишләгән?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3. </a:t>
            </a:r>
            <a:r>
              <a:rPr lang="ru-RU" dirty="0" err="1" smtClean="0"/>
              <a:t>Күл  сүзенә кайсы</a:t>
            </a:r>
            <a:r>
              <a:rPr lang="ru-RU" dirty="0" smtClean="0"/>
              <a:t> </a:t>
            </a:r>
            <a:r>
              <a:rPr lang="ru-RU" dirty="0" err="1" smtClean="0"/>
              <a:t>күплек кушымчасын</a:t>
            </a:r>
            <a:r>
              <a:rPr lang="ru-RU" dirty="0" smtClean="0"/>
              <a:t> </a:t>
            </a:r>
            <a:r>
              <a:rPr lang="ru-RU" dirty="0" err="1" smtClean="0"/>
              <a:t>ялгарга</a:t>
            </a:r>
            <a:r>
              <a:rPr lang="ru-RU" dirty="0" smtClean="0"/>
              <a:t>?</a:t>
            </a:r>
            <a:br>
              <a:rPr lang="ru-RU" dirty="0" smtClean="0"/>
            </a:br>
            <a:r>
              <a:rPr lang="ru-RU" dirty="0" smtClean="0"/>
              <a:t>          а) -</a:t>
            </a:r>
            <a:r>
              <a:rPr lang="ru-RU" dirty="0" err="1" smtClean="0"/>
              <a:t>лар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      б) </a:t>
            </a:r>
            <a:r>
              <a:rPr lang="ru-RU" dirty="0" err="1" smtClean="0"/>
              <a:t>-ләр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      в) -нар</a:t>
            </a:r>
            <a:br>
              <a:rPr lang="ru-RU" dirty="0" smtClean="0"/>
            </a:br>
            <a:r>
              <a:rPr lang="ru-RU" dirty="0" smtClean="0"/>
              <a:t>            г) </a:t>
            </a:r>
            <a:r>
              <a:rPr lang="ru-RU" dirty="0" err="1" smtClean="0"/>
              <a:t>-нәр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4. </a:t>
            </a:r>
            <a:r>
              <a:rPr lang="ru-RU" dirty="0" err="1" smtClean="0"/>
              <a:t>Ялгызлык</a:t>
            </a:r>
            <a:r>
              <a:rPr lang="ru-RU" dirty="0" smtClean="0"/>
              <a:t> </a:t>
            </a:r>
            <a:r>
              <a:rPr lang="ru-RU" dirty="0" err="1" smtClean="0"/>
              <a:t>исемне</a:t>
            </a:r>
            <a:r>
              <a:rPr lang="ru-RU" dirty="0" smtClean="0"/>
              <a:t> </a:t>
            </a:r>
            <a:r>
              <a:rPr lang="ru-RU" dirty="0" err="1" smtClean="0"/>
              <a:t>билгелә.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     а)  </a:t>
            </a:r>
            <a:r>
              <a:rPr lang="ru-RU" dirty="0" err="1" smtClean="0"/>
              <a:t>сатучы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      б) </a:t>
            </a:r>
            <a:r>
              <a:rPr lang="ru-RU" dirty="0" err="1" smtClean="0"/>
              <a:t>байрак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      в) </a:t>
            </a:r>
            <a:r>
              <a:rPr lang="ru-RU" dirty="0" err="1" smtClean="0"/>
              <a:t>бозау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     г) </a:t>
            </a:r>
            <a:r>
              <a:rPr lang="ru-RU" dirty="0" err="1" smtClean="0"/>
              <a:t>Йолдызкай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5. </a:t>
            </a:r>
            <a:r>
              <a:rPr lang="ru-RU" dirty="0" err="1" smtClean="0"/>
              <a:t>Уртаклык</a:t>
            </a:r>
            <a:r>
              <a:rPr lang="ru-RU" dirty="0" smtClean="0"/>
              <a:t> </a:t>
            </a:r>
            <a:r>
              <a:rPr lang="ru-RU" dirty="0" err="1" smtClean="0"/>
              <a:t>исемне</a:t>
            </a:r>
            <a:r>
              <a:rPr lang="ru-RU" dirty="0" smtClean="0"/>
              <a:t> </a:t>
            </a:r>
            <a:r>
              <a:rPr lang="ru-RU" dirty="0" err="1" smtClean="0"/>
              <a:t>билгелә.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    а)  Булат</a:t>
            </a:r>
            <a:br>
              <a:rPr lang="ru-RU" dirty="0" smtClean="0"/>
            </a:br>
            <a:r>
              <a:rPr lang="ru-RU" dirty="0" smtClean="0"/>
              <a:t>          б) Арча</a:t>
            </a:r>
            <a:br>
              <a:rPr lang="ru-RU" dirty="0" smtClean="0"/>
            </a:br>
            <a:r>
              <a:rPr lang="ru-RU" dirty="0" smtClean="0"/>
              <a:t>         в) </a:t>
            </a:r>
            <a:r>
              <a:rPr lang="ru-RU" dirty="0" err="1" smtClean="0"/>
              <a:t>сандык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     г) </a:t>
            </a:r>
            <a:r>
              <a:rPr lang="tt-RU" dirty="0" smtClean="0"/>
              <a:t>Марат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571480"/>
            <a:ext cx="9715536" cy="6286520"/>
          </a:xfrm>
        </p:spPr>
        <p:txBody>
          <a:bodyPr>
            <a:normAutofit/>
          </a:bodyPr>
          <a:lstStyle/>
          <a:p>
            <a:pPr marL="400050" lvl="1" indent="0">
              <a:buNone/>
            </a:pPr>
            <a:r>
              <a:rPr lang="ru-RU" sz="2000" dirty="0" smtClean="0"/>
              <a:t>6. </a:t>
            </a:r>
            <a:r>
              <a:rPr lang="ru-RU" sz="2000" dirty="0" err="1" smtClean="0"/>
              <a:t>Иялек</a:t>
            </a:r>
            <a:r>
              <a:rPr lang="ru-RU" sz="2000" dirty="0" smtClean="0"/>
              <a:t> </a:t>
            </a:r>
            <a:r>
              <a:rPr lang="ru-RU" sz="2000" dirty="0" err="1" smtClean="0"/>
              <a:t>килешендәге исемне</a:t>
            </a:r>
            <a:r>
              <a:rPr lang="ru-RU" sz="2000" dirty="0" smtClean="0"/>
              <a:t> </a:t>
            </a:r>
            <a:r>
              <a:rPr lang="ru-RU" sz="2000" dirty="0" err="1" smtClean="0"/>
              <a:t>билгелә.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а) </a:t>
            </a:r>
            <a:r>
              <a:rPr lang="ru-RU" sz="2000" dirty="0" err="1" smtClean="0"/>
              <a:t>җизнигә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б) </a:t>
            </a:r>
            <a:r>
              <a:rPr lang="ru-RU" sz="2000" dirty="0" err="1" smtClean="0"/>
              <a:t>Дәреснең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в) </a:t>
            </a:r>
            <a:r>
              <a:rPr lang="ru-RU" sz="2000" dirty="0" err="1" smtClean="0"/>
              <a:t>тартмада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u="sng" dirty="0" smtClean="0"/>
              <a:t>7 .ТАТАР ТЕЛЕНДӘ НИЧӘ КИЛЕШ БАР?</a:t>
            </a:r>
            <a:endParaRPr lang="ru-RU" sz="2000" dirty="0" smtClean="0"/>
          </a:p>
          <a:p>
            <a:pPr marL="400050" lvl="1" indent="0">
              <a:buNone/>
            </a:pPr>
            <a:r>
              <a:rPr lang="ru-RU" sz="2000" dirty="0" smtClean="0"/>
              <a:t>а) 8</a:t>
            </a:r>
            <a:endParaRPr lang="ru-RU" sz="2000" dirty="0" smtClean="0"/>
          </a:p>
          <a:p>
            <a:pPr marL="400050" lvl="1" indent="0">
              <a:buNone/>
            </a:pPr>
            <a:r>
              <a:rPr lang="ru-RU" sz="2000" dirty="0" smtClean="0"/>
              <a:t>б) </a:t>
            </a:r>
            <a:r>
              <a:rPr lang="ru-RU" sz="2000" dirty="0" smtClean="0"/>
              <a:t>6</a:t>
            </a:r>
            <a:endParaRPr lang="ru-RU" sz="2000" dirty="0" smtClean="0"/>
          </a:p>
          <a:p>
            <a:pPr marL="400050" lvl="1" indent="0">
              <a:buNone/>
            </a:pPr>
            <a:r>
              <a:rPr lang="ru-RU" sz="2000" dirty="0" smtClean="0"/>
              <a:t>в) </a:t>
            </a:r>
            <a:r>
              <a:rPr lang="ru-RU" sz="2000" dirty="0" smtClean="0"/>
              <a:t>7</a:t>
            </a:r>
            <a:endParaRPr lang="ru-RU" sz="2000" dirty="0" smtClean="0"/>
          </a:p>
          <a:p>
            <a:pPr marL="400050" lvl="1" indent="0">
              <a:buNone/>
            </a:pPr>
            <a:r>
              <a:rPr lang="ru-RU" sz="2000" dirty="0" smtClean="0"/>
              <a:t>г) </a:t>
            </a:r>
            <a:r>
              <a:rPr lang="ru-RU" sz="2000" dirty="0" smtClean="0"/>
              <a:t>5</a:t>
            </a:r>
            <a:endParaRPr lang="ru-RU" sz="2000" dirty="0" smtClean="0"/>
          </a:p>
          <a:p>
            <a:pPr marL="400050" lvl="1" indent="0">
              <a:buNone/>
            </a:pPr>
            <a:r>
              <a:rPr lang="ru-RU" sz="2000" dirty="0" smtClean="0"/>
              <a:t>д) 4</a:t>
            </a:r>
            <a:endParaRPr lang="ru-RU" sz="2000" dirty="0" smtClean="0"/>
          </a:p>
          <a:p>
            <a:pPr marL="400050" lvl="1" indent="0">
              <a:buNone/>
            </a:pPr>
            <a:r>
              <a:rPr lang="ru-RU" sz="2000" u="sng" dirty="0" smtClean="0"/>
              <a:t>8.КҮПЛЕКТӘ ИСЕМНӘРГӘ НИНДИ </a:t>
            </a:r>
            <a:r>
              <a:rPr lang="ru-RU" sz="2000" u="sng" dirty="0" smtClean="0"/>
              <a:t>КУШЫМЧАЛАР ЯЛГАНА</a:t>
            </a:r>
            <a:r>
              <a:rPr lang="ru-RU" sz="2000" dirty="0" smtClean="0"/>
              <a:t>?</a:t>
            </a:r>
          </a:p>
          <a:p>
            <a:pPr marL="400050" lvl="1" indent="0">
              <a:buNone/>
            </a:pPr>
            <a:r>
              <a:rPr lang="ru-RU" sz="2000" dirty="0" smtClean="0"/>
              <a:t>а) -НЫҢ</a:t>
            </a:r>
            <a:r>
              <a:rPr lang="ru-RU" sz="2000" dirty="0" smtClean="0"/>
              <a:t>,-НЕҢ</a:t>
            </a:r>
          </a:p>
          <a:p>
            <a:pPr marL="400050" lvl="1" indent="0">
              <a:buNone/>
            </a:pPr>
            <a:r>
              <a:rPr lang="ru-RU" sz="2000" dirty="0" smtClean="0"/>
              <a:t>б) </a:t>
            </a:r>
            <a:r>
              <a:rPr lang="ru-RU" sz="2000" dirty="0" smtClean="0"/>
              <a:t>-ЛАР</a:t>
            </a:r>
            <a:r>
              <a:rPr lang="ru-RU" sz="2000" dirty="0" smtClean="0"/>
              <a:t>,-ЛӘР</a:t>
            </a:r>
          </a:p>
          <a:p>
            <a:pPr marL="400050" lvl="1" indent="0">
              <a:buNone/>
            </a:pPr>
            <a:r>
              <a:rPr lang="ru-RU" sz="2000" dirty="0" smtClean="0"/>
              <a:t>в) </a:t>
            </a:r>
            <a:r>
              <a:rPr lang="ru-RU" sz="2000" dirty="0" smtClean="0"/>
              <a:t>-ДА</a:t>
            </a:r>
            <a:r>
              <a:rPr lang="ru-RU" sz="2000" dirty="0" smtClean="0"/>
              <a:t>,-ДӘ</a:t>
            </a:r>
          </a:p>
          <a:p>
            <a:pPr marL="400050" lvl="1" indent="0">
              <a:buNone/>
            </a:pPr>
            <a:r>
              <a:rPr lang="ru-RU" sz="2000" dirty="0" smtClean="0"/>
              <a:t>г) </a:t>
            </a:r>
            <a:r>
              <a:rPr lang="ru-RU" sz="2000" dirty="0" smtClean="0"/>
              <a:t>-ТАН</a:t>
            </a:r>
            <a:r>
              <a:rPr lang="ru-RU" sz="2000" dirty="0" smtClean="0"/>
              <a:t>,-ТӘН</a:t>
            </a:r>
          </a:p>
          <a:p>
            <a:pPr marL="400050" lvl="1" indent="0">
              <a:buNone/>
            </a:pPr>
            <a:r>
              <a:rPr lang="ru-RU" sz="2000" dirty="0" smtClean="0"/>
              <a:t>д) </a:t>
            </a:r>
            <a:r>
              <a:rPr lang="ru-RU" sz="2000" dirty="0" smtClean="0"/>
              <a:t>-НАР</a:t>
            </a:r>
            <a:r>
              <a:rPr lang="ru-RU" sz="2000" dirty="0" smtClean="0"/>
              <a:t>,-НӘР,-ЛАР,-ЛӘР</a:t>
            </a:r>
          </a:p>
          <a:p>
            <a:endParaRPr lang="ru-RU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28</Words>
  <Application>Microsoft Office PowerPoint</Application>
  <PresentationFormat>Экран (4:3)</PresentationFormat>
  <Paragraphs>18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Исемнәрне кабатлау.</vt:lpstr>
      <vt:lpstr>Сыйныф эше.</vt:lpstr>
      <vt:lpstr>Презентация PowerPoint</vt:lpstr>
      <vt:lpstr>Презентация PowerPoint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Исемнәрне кабатлау.</dc:title>
  <dc:creator>Рамиля</dc:creator>
  <cp:lastModifiedBy>Фидания Фидаиловна</cp:lastModifiedBy>
  <cp:revision>10</cp:revision>
  <dcterms:created xsi:type="dcterms:W3CDTF">2020-04-16T06:34:30Z</dcterms:created>
  <dcterms:modified xsi:type="dcterms:W3CDTF">2020-05-06T09:03:12Z</dcterms:modified>
</cp:coreProperties>
</file>