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WVaW3-6Z9R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834806"/>
              </p:ext>
            </p:extLst>
          </p:nvPr>
        </p:nvGraphicFramePr>
        <p:xfrm>
          <a:off x="677333" y="160868"/>
          <a:ext cx="11150599" cy="8268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50599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8268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Повторение по теме «Обыкновенные дроби. Сложение и вычитание дробей. Умножение и деление дробей»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600" b="0" dirty="0" smtClean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https://youtu.be/WVaW3-6Z9RM</a:t>
                      </a:r>
                      <a:endParaRPr lang="ru-RU" sz="3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Домашняя 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работа: Глава 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  <a:effectLst/>
                        </a:rPr>
                        <a:t>2; №342</a:t>
                      </a:r>
                      <a:r>
                        <a:rPr lang="ru-RU" sz="3600" b="0" smtClean="0">
                          <a:solidFill>
                            <a:schemeClr val="tx1"/>
                          </a:solidFill>
                          <a:effectLst/>
                        </a:rPr>
                        <a:t>, 462</a:t>
                      </a:r>
                      <a:endParaRPr lang="ru-RU" sz="36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Обратная связь: Василова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Миляуша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Рифкатовна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2303000065@edu.tatar.ru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WhatsApp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 +79600328142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Ганиева Эльмира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Равилевна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2303000164@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edu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tatar</a:t>
                      </a:r>
                      <a:r>
                        <a:rPr lang="ru-RU" sz="36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.</a:t>
                      </a:r>
                      <a:r>
                        <a:rPr lang="en-US" sz="36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ru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Ханова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 Аниса </a:t>
                      </a:r>
                      <a:r>
                        <a:rPr lang="ru-RU" sz="3600" dirty="0" err="1" smtClean="0">
                          <a:solidFill>
                            <a:schemeClr val="tx1"/>
                          </a:solidFill>
                          <a:effectLst/>
                        </a:rPr>
                        <a:t>Ильсуровна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effectLst/>
                        </a:rPr>
                        <a:t> Google </a:t>
                      </a:r>
                      <a:r>
                        <a:rPr lang="ru-RU" sz="3600" dirty="0" smtClean="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  <a:effectLst/>
                        </a:rPr>
                        <a:t> код </a:t>
                      </a:r>
                      <a:r>
                        <a:rPr lang="en-US" sz="36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uhlpcff</a:t>
                      </a: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61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18</cp:revision>
  <dcterms:created xsi:type="dcterms:W3CDTF">2020-04-01T11:15:40Z</dcterms:created>
  <dcterms:modified xsi:type="dcterms:W3CDTF">2020-05-06T17:37:10Z</dcterms:modified>
</cp:coreProperties>
</file>