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60" r:id="rId6"/>
    <p:sldId id="259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8038" val="938" revOS="4"/>
      <pr:smFileRevision xmlns:pr="smNativeData" dt="1589738038" val="101"/>
      <pr:guideOptions xmlns:pr="smNativeData" dt="1589738038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9244-0ADD-F264-931F-FC31DC5165A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NnrB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A7936A-24DD-F265-931F-D230DD516587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8D30-7EDD-F27B-931F-882EC35165DD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7BA1E-50DD-F24C-931F-A619F45165F3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A335-7BDD-F255-931F-8D00ED5165D8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7DFB9-F7DD-F229-931F-017C91516554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8B11-5FDD-F27D-931F-A928C55165FC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7F3CA-84DD-F205-931F-7250BD516527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9102-4CDD-F267-931F-BA32DF5165EF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7AA10-5EDD-F25C-931F-A809E45165FD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A7FD-B3DD-F251-931F-4504E9516510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7ED6A-24DD-F21B-931F-D24EA3516587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9E3C-72DD-F268-931F-843DD05165D1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A056-18DD-F256-931F-EE03EE5165BB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CE8D-C3DD-F238-931F-356D80516560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9BD7-99DD-F26D-931F-6F38D551653A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F8E4-AADD-F20E-931F-5C5BB651650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E594-DADD-F213-931F-2C46AB516579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F0BA-F4DD-F206-931F-0253BE516557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7EE4D-03DD-F218-931F-F54DA05165A0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8545-0BDD-F273-931F-FD26CB5165A8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BF7E-30DD-F249-931F-C61CF1516593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A1D7-99DD-F257-931F-6F02EF51653A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85AF-E1DD-F273-931F-1726CB516542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C01E-50DD-F236-931F-A6638E5165F3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E6CE-80DD-F210-931F-7645A8516523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E3CD-83DD-F215-931F-7540AD516520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AA9C-D2DD-F25C-931F-2409E4516571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BDBE-F0DD-F24B-931F-061EF3516553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7EE04-4ADD-F218-931F-BC4DA05165E9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nr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7F125-6BDD-F207-931F-9D52BF5165C8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nr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7D7C7-89DD-F221-931F-7F749951652A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Nnr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NnrB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NnrB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NnrB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NnrB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NnrB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NnrB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NnrB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NnrB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NnrB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NnrB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NnrB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NnrB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Nnr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NnrB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NnrB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NnrB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NnrB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NnrB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NnrB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NnrB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NnrB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NnrB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NnrB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NnrB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NnrB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7EA89-C7DD-F21C-931F-3149A4516564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Nnr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7A4EB-A5DD-F252-931F-5307EA516506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lnbglOZe5ek" TargetMode="External"/><Relationship Id="rId3" Type="http://schemas.openxmlformats.org/officeDocument/2006/relationships/hyperlink" Target="https://forms.gle/QaTKpGq5DB1pSJRaA" TargetMode="External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ew8AAK8AAACbQQAAnwQAAAAgAAAmAAAACAAAAP//////////"/>
              </a:ext>
            </a:extLst>
          </p:cNvSpPr>
          <p:nvPr/>
        </p:nvSpPr>
        <p:spPr>
          <a:xfrm>
            <a:off x="2516505" y="111125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по теме «Основы российского законодательства»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9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Nnr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JIQAAAJBAAAJEEAAKYmAAAA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693670" y="655955"/>
            <a:ext cx="7895590" cy="56267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8"/>
          <p:cNvSpPr>
            <a:extLst>
              <a:ext uri="smNativeData">
                <pr:smNativeData xmlns:pr="smNativeData" val="SMDATA_16_Nnr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NwMAAOkhAAAwFAAALiQAAAAgAAAmAAAACAAAAP//////////"/>
              </a:ext>
            </a:extLst>
          </p:cNvSpPr>
          <p:nvPr/>
        </p:nvSpPr>
        <p:spPr>
          <a:xfrm>
            <a:off x="522605" y="551243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посмотрите видеоурок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>
              <a:defRPr lang="en-us"/>
            </a:pPr>
            <a:r>
              <a:rPr lang="en-us" b="1" i="1" u="sng">
                <a:solidFill>
                  <a:schemeClr val="hlink"/>
                </a:solidFill>
                <a:latin typeface="Verdana" pitchFamily="2" charset="-52"/>
                <a:ea typeface="Century Gothic" pitchFamily="2" charset="-52"/>
                <a:cs typeface="Century Gothic" pitchFamily="2" charset="-52"/>
                <a:hlinkClick r:id="rId2"/>
              </a:rPr>
              <a:t>https://www.youtube.com/watch?v=lnbglOZe5ek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>
              <a:def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</a:p>
          <a:p>
            <a:pPr>
              <a:defRPr lang="en-us" b="1" i="1" u="sng">
                <a:solidFill>
                  <a:schemeClr val="hlink"/>
                </a:solidFill>
                <a:latin typeface="Verdana" pitchFamily="2" charset="-52"/>
                <a:ea typeface="Century Gothic" pitchFamily="2" charset="-52"/>
                <a:cs typeface="Century Gothic" pitchFamily="2" charset="-52"/>
                <a:hlinkClick r:id="rId3"/>
              </a:defRPr>
            </a:pPr>
            <a:r>
              <a:rPr lang="en-us">
                <a:hlinkClick r:id="rId3"/>
              </a:rPr>
              <a:t>напишите конспект в тетради</a:t>
            </a:r>
            <a:endParaRPr lang="en-us">
              <a:hlinkClick r:id="rId3"/>
            </a:endParaRPr>
          </a:p>
          <a:p>
            <a:pPr>
              <a:def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 </a:t>
            </a:r>
          </a:p>
        </p:txBody>
      </p:sp>
      <p:pic>
        <p:nvPicPr>
          <p:cNvPr id="3" name="Рисунок1"/>
          <p:cNvPicPr>
            <a:picLocks noChangeAspect="1"/>
            <a:extLst>
              <a:ext uri="smNativeData">
                <pr:smNativeData xmlns:pr="smNativeData" val="SMDATA_18_Nnr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BsQUFB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PY+AABKIwAAAEsAAIcpAAAQ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0234930" y="5736590"/>
            <a:ext cx="1957070" cy="10140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2020-05-17T17:53:58Z</dcterms:modified>
</cp:coreProperties>
</file>