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CB050B-A59C-43A8-ACBB-8AF294CE051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3B96D7-5522-4BDC-90FB-81B59616FE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7426827" cy="267297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tt-RU" sz="40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2нче сыйныф(1 нче төркем) Туган тел(татар теле)</a:t>
            </a:r>
            <a:endParaRPr lang="ru-RU" sz="400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9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420888"/>
            <a:ext cx="6696744" cy="151216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Дәреснең темасы:Сүз темасын кабатлау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32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99792" y="188640"/>
            <a:ext cx="3270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Кабатлау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72816"/>
            <a:ext cx="471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Сүзләр нәрсәләрне белдерәләр?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6649" y="2535420"/>
            <a:ext cx="4759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Сүзләр төрле мәгънәне белдерәләр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691680" y="2924337"/>
            <a:ext cx="648072" cy="5766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939223" y="2873150"/>
            <a:ext cx="0" cy="9926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923928" y="2873150"/>
            <a:ext cx="101644" cy="8553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33457" y="2813107"/>
            <a:ext cx="58623" cy="1396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2128" y="3496495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>
                <a:solidFill>
                  <a:srgbClr val="FF0000"/>
                </a:solidFill>
              </a:rPr>
              <a:t>Предметларны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40955" y="3840675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>
                <a:solidFill>
                  <a:srgbClr val="FF0000"/>
                </a:solidFill>
              </a:rPr>
              <a:t>Кешеләрне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7491" y="372852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>
                <a:solidFill>
                  <a:srgbClr val="FF0000"/>
                </a:solidFill>
              </a:rPr>
              <a:t>Х</a:t>
            </a:r>
            <a:r>
              <a:rPr lang="tt-RU" dirty="0" smtClean="0">
                <a:solidFill>
                  <a:srgbClr val="FF0000"/>
                </a:solidFill>
              </a:rPr>
              <a:t>айваннарны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14393" y="4209610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>
                <a:solidFill>
                  <a:srgbClr val="FF0000"/>
                </a:solidFill>
              </a:rPr>
              <a:t>Кошларны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3478" y="3748342"/>
            <a:ext cx="10951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Агач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Китап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240955" y="4084202"/>
            <a:ext cx="112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Бала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Укучы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639992" y="3913186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Ат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Песи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907981" y="4531429"/>
            <a:ext cx="129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Карга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Чыпчык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868144" y="2920509"/>
            <a:ext cx="1008078" cy="13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732240" y="2813107"/>
            <a:ext cx="864096" cy="1839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13400" y="2997085"/>
            <a:ext cx="257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>
                <a:solidFill>
                  <a:srgbClr val="FF0000"/>
                </a:solidFill>
              </a:rPr>
              <a:t>Предметның</a:t>
            </a:r>
            <a:r>
              <a:rPr lang="tt-RU" dirty="0" smtClean="0"/>
              <a:t> </a:t>
            </a:r>
            <a:r>
              <a:rPr lang="tt-RU" dirty="0" smtClean="0">
                <a:solidFill>
                  <a:srgbClr val="FF0000"/>
                </a:solidFill>
              </a:rPr>
              <a:t>билгесен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80312" y="3313510"/>
            <a:ext cx="1042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Яшел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Озын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366098" y="4236351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>
                <a:solidFill>
                  <a:srgbClr val="FF0000"/>
                </a:solidFill>
              </a:rPr>
              <a:t>Эшне белдергән сүзләр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22165" y="4531428"/>
            <a:ext cx="101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Укый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dirty="0" smtClean="0"/>
              <a:t>Яза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0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22" grpId="0"/>
      <p:bldP spid="29" grpId="0"/>
      <p:bldP spid="30" grpId="0"/>
      <p:bldP spid="31" grpId="0"/>
      <p:bldP spid="32" grpId="0"/>
      <p:bldP spid="38" grpId="0"/>
      <p:bldP spid="39" grpId="0"/>
      <p:bldP spid="42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Сыйныф эше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259" y="1196752"/>
            <a:ext cx="9051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Бирем: </a:t>
            </a:r>
          </a:p>
          <a:p>
            <a:pPr algn="ctr"/>
            <a:r>
              <a:rPr lang="tt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Кешеләрне, хайваннарны, кошларны, эшне белдергән сүзләрне табып дәфтәреңә яз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492896"/>
            <a:ext cx="765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Пешерә, кыз, сыер, җырлый, сыерчык, кәҗә, үсә, бабай, малай, 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Өй эше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84784"/>
            <a:ext cx="815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Бирем: Предметны, предметның билгесен белдергән сүзләрне аерып яз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2636912"/>
            <a:ext cx="463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Урындык, ак, өстәл, җылы, тәрәзә,яшел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101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2нче сыйныф(1 нче төркем) Туган тел(татар теле)</vt:lpstr>
      <vt:lpstr>Дәреснең темасы:Сүз темасын кабатлау</vt:lpstr>
      <vt:lpstr>Презентация PowerPoint</vt:lpstr>
      <vt:lpstr>Сыйныф эше</vt:lpstr>
      <vt:lpstr>Өй эше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2нче сыйныф(1 нче төркем) Туган тел(татар теле)</dc:title>
  <dc:creator>Администратор</dc:creator>
  <cp:lastModifiedBy>Администратор</cp:lastModifiedBy>
  <cp:revision>4</cp:revision>
  <dcterms:created xsi:type="dcterms:W3CDTF">2020-04-21T11:46:22Z</dcterms:created>
  <dcterms:modified xsi:type="dcterms:W3CDTF">2020-04-21T13:05:56Z</dcterms:modified>
</cp:coreProperties>
</file>