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imege.ru/zadaniya-ege-ximiya-vzaimosvyaz-organicheskix-soedinenij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/>
              <a:t>Решение задач «Генетические связи между классами органических соединений»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29309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Задание: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Выполните задания по ссылке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 решите задачи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Ответы отправьте учителю по </a:t>
            </a:r>
            <a:r>
              <a:rPr lang="ru-RU" dirty="0" err="1" smtClean="0">
                <a:solidFill>
                  <a:srgbClr val="FF0000"/>
                </a:solidFill>
              </a:rPr>
              <a:t>ватсапу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92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Выполните  задания по ссылке:</a:t>
            </a:r>
          </a:p>
          <a:p>
            <a:r>
              <a:rPr lang="en-US" dirty="0">
                <a:hlinkClick r:id="rId2"/>
              </a:rPr>
              <a:t>http://himege.ru/zadaniya-ege-ximiya-vzaimosvyaz-organicheskix-soedinenij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15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Решите задачи: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604867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1. При </a:t>
            </a:r>
            <a:r>
              <a:rPr lang="ru-RU" dirty="0"/>
              <a:t>взаимодействии соли первичного амина с ацетатом серебра образуется органическое вещество А и хлорид серебра. Вещество А содержит 45,71% углерода, 13,33% азота и 30,48% кислорода по массе.</a:t>
            </a:r>
          </a:p>
          <a:p>
            <a:pPr marL="0" indent="0">
              <a:buNone/>
            </a:pPr>
            <a:r>
              <a:rPr lang="ru-RU" dirty="0"/>
              <a:t>На основании данных условия задания:</a:t>
            </a:r>
          </a:p>
          <a:p>
            <a:pPr marL="0" indent="0">
              <a:buNone/>
            </a:pPr>
            <a:r>
              <a:rPr lang="ru-RU" dirty="0"/>
              <a:t>1) произведите вычисления, необходимые для установления молекулярной формулы органического вещества </a:t>
            </a:r>
            <a:r>
              <a:rPr lang="ru-RU" dirty="0" smtClean="0"/>
              <a:t>А, запишите </a:t>
            </a:r>
            <a:r>
              <a:rPr lang="ru-RU" dirty="0"/>
              <a:t>молекулярную формулу вещества А;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  составьте структурную формулу вещества А, которая однозначно отражает порядок связи атомов в соединении;</a:t>
            </a:r>
          </a:p>
          <a:p>
            <a:pPr marL="0" indent="0">
              <a:buNone/>
            </a:pPr>
            <a:r>
              <a:rPr lang="ru-RU" dirty="0" smtClean="0"/>
              <a:t>3)</a:t>
            </a:r>
            <a:r>
              <a:rPr lang="ru-RU" dirty="0"/>
              <a:t> напишите уравнение реакции получения вещества А взаимодействием соли первичного амина и ацетата серебра.</a:t>
            </a:r>
          </a:p>
          <a:p>
            <a:pPr marL="0" indent="0">
              <a:buNone/>
            </a:pPr>
            <a:r>
              <a:rPr lang="ru-RU" dirty="0" smtClean="0"/>
              <a:t>2. Соль </a:t>
            </a:r>
            <a:r>
              <a:rPr lang="ru-RU" dirty="0"/>
              <a:t>органической кислоты содержит 4,35% водорода, 39,13% углерода, 34,78% кислорода и 21,74% кальция по массе. Известно, что при нагревании этой соли образуется карбонильное соединение.</a:t>
            </a:r>
          </a:p>
          <a:p>
            <a:pPr marL="0" indent="0">
              <a:buNone/>
            </a:pPr>
            <a:r>
              <a:rPr lang="ru-RU" dirty="0"/>
              <a:t>На основании данных условия задания:</a:t>
            </a:r>
          </a:p>
          <a:p>
            <a:pPr marL="0" indent="0">
              <a:buNone/>
            </a:pPr>
            <a:r>
              <a:rPr lang="ru-RU" dirty="0"/>
              <a:t>1) проведите необходимые вычисления (указывайте единицы измерения искомых физических величин) и установите молекулярную формулу соли органической кислоты;</a:t>
            </a:r>
          </a:p>
          <a:p>
            <a:pPr marL="0" indent="0">
              <a:buNone/>
            </a:pPr>
            <a:r>
              <a:rPr lang="ru-RU" dirty="0"/>
              <a:t>2) составьте возможную структурную формулу этого вещества, которая однозначно отражает порядок связи атомов в его молекуле;</a:t>
            </a:r>
          </a:p>
          <a:p>
            <a:pPr marL="0" indent="0">
              <a:buNone/>
            </a:pPr>
            <a:r>
              <a:rPr lang="ru-RU" dirty="0"/>
              <a:t>3) напишите уравнение реакции, протекающей при нагревании этой соли (используйте структурную формулу органического вещества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При сжигании образца органического вещества массой 3,7 г получено 3,36 л углекислого газа (</a:t>
            </a:r>
            <a:r>
              <a:rPr lang="ru-RU" dirty="0" err="1"/>
              <a:t>н.у</a:t>
            </a:r>
            <a:r>
              <a:rPr lang="ru-RU" dirty="0"/>
              <a:t>.) и 2,7 г воды</a:t>
            </a:r>
            <a:r>
              <a:rPr lang="ru-RU" dirty="0" smtClean="0"/>
              <a:t>. Данное </a:t>
            </a:r>
            <a:r>
              <a:rPr lang="ru-RU" dirty="0"/>
              <a:t>вещество подвергается гидролизу в присутствии серной кислоты. Один из продуктов гидролиза взаимодействует с гидроксидом меди(II) при нагревании с образованием кирпично-красного осадка.</a:t>
            </a:r>
          </a:p>
          <a:p>
            <a:pPr marL="0" indent="0">
              <a:buNone/>
            </a:pPr>
            <a:r>
              <a:rPr lang="ru-RU" dirty="0"/>
              <a:t>На основании данных условия задания:</a:t>
            </a:r>
          </a:p>
          <a:p>
            <a:pPr marL="0" indent="0">
              <a:buNone/>
            </a:pPr>
            <a:r>
              <a:rPr lang="ru-RU" dirty="0"/>
              <a:t>1) проведите необходимые вычисления (указывайте единицы измерения искомых физических величин) и установите молекулярную формулу  органического вещества;</a:t>
            </a:r>
          </a:p>
          <a:p>
            <a:pPr marL="0" indent="0">
              <a:buNone/>
            </a:pPr>
            <a:r>
              <a:rPr lang="ru-RU" dirty="0"/>
              <a:t>2) составьте возможную структурную формулу этого вещества, которая однозначно отражает порядок связи атомов в его молекуле;</a:t>
            </a:r>
          </a:p>
          <a:p>
            <a:pPr marL="0" indent="0">
              <a:buNone/>
            </a:pPr>
            <a:r>
              <a:rPr lang="ru-RU" dirty="0"/>
              <a:t>3) напишите уравнение гидролиза данного вещества в присутствии серной кислоты (используйте структурную формулу органического вещества).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7240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79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Решение задач «Генетические связи между классами органических соединений»</vt:lpstr>
      <vt:lpstr>Презентация PowerPoint</vt:lpstr>
      <vt:lpstr>Решите задачи: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«Генетические связи между классами органических соединений»</dc:title>
  <cp:lastModifiedBy>Admin</cp:lastModifiedBy>
  <cp:revision>2</cp:revision>
  <dcterms:modified xsi:type="dcterms:W3CDTF">2020-05-13T13:38:44Z</dcterms:modified>
</cp:coreProperties>
</file>