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02196"/>
            <a:ext cx="7772400" cy="1368151"/>
          </a:xfrm>
        </p:spPr>
        <p:txBody>
          <a:bodyPr/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Teenage Fashion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Картинки по запросу картинки как одеваются подростки в Европ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772816"/>
            <a:ext cx="6984776" cy="4752528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496013" y="1268760"/>
            <a:ext cx="6947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Повторение лексико-грамматического материала за курс 10 класса</a:t>
            </a:r>
            <a:endParaRPr lang="ru-RU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Translate these phrases into Russian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Picking up bargains</a:t>
            </a:r>
          </a:p>
          <a:p>
            <a:r>
              <a:rPr lang="en-US" dirty="0">
                <a:solidFill>
                  <a:srgbClr val="FF0000"/>
                </a:solidFill>
              </a:rPr>
              <a:t>Affordable</a:t>
            </a:r>
          </a:p>
          <a:p>
            <a:r>
              <a:rPr lang="en-US" dirty="0">
                <a:solidFill>
                  <a:srgbClr val="FF0000"/>
                </a:solidFill>
              </a:rPr>
              <a:t>The other way round</a:t>
            </a:r>
          </a:p>
          <a:p>
            <a:r>
              <a:rPr lang="en-US" dirty="0">
                <a:solidFill>
                  <a:srgbClr val="FF0000"/>
                </a:solidFill>
              </a:rPr>
              <a:t>Second-hand shops</a:t>
            </a:r>
          </a:p>
          <a:p>
            <a:r>
              <a:rPr lang="en-US" dirty="0">
                <a:solidFill>
                  <a:srgbClr val="FF0000"/>
                </a:solidFill>
              </a:rPr>
              <a:t>Individuality</a:t>
            </a:r>
          </a:p>
          <a:p>
            <a:r>
              <a:rPr lang="en-US" dirty="0">
                <a:solidFill>
                  <a:srgbClr val="FF0000"/>
                </a:solidFill>
              </a:rPr>
              <a:t>Keeping up with all latest trends</a:t>
            </a:r>
          </a:p>
          <a:p>
            <a:r>
              <a:rPr lang="en-US" dirty="0">
                <a:solidFill>
                  <a:srgbClr val="FF0000"/>
                </a:solidFill>
              </a:rPr>
              <a:t>Top designers</a:t>
            </a:r>
          </a:p>
          <a:p>
            <a:r>
              <a:rPr lang="en-US" dirty="0">
                <a:solidFill>
                  <a:srgbClr val="FF0000"/>
                </a:solidFill>
              </a:rPr>
              <a:t>Rip </a:t>
            </a:r>
            <a:r>
              <a:rPr lang="en-US" dirty="0" err="1">
                <a:solidFill>
                  <a:srgbClr val="FF0000"/>
                </a:solidFill>
              </a:rPr>
              <a:t>smth</a:t>
            </a:r>
            <a:r>
              <a:rPr lang="en-US" dirty="0">
                <a:solidFill>
                  <a:srgbClr val="FF0000"/>
                </a:solidFill>
              </a:rPr>
              <a:t>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Translate these phrases into Russian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Take </a:t>
            </a:r>
            <a:r>
              <a:rPr lang="en-US" dirty="0" err="1">
                <a:solidFill>
                  <a:srgbClr val="FF0000"/>
                </a:solidFill>
              </a:rPr>
              <a:t>smb</a:t>
            </a:r>
            <a:r>
              <a:rPr lang="en-US" dirty="0">
                <a:solidFill>
                  <a:srgbClr val="FF0000"/>
                </a:solidFill>
              </a:rPr>
              <a:t>. Inspiration</a:t>
            </a:r>
          </a:p>
          <a:p>
            <a:r>
              <a:rPr lang="en-US" dirty="0">
                <a:solidFill>
                  <a:srgbClr val="FF0000"/>
                </a:solidFill>
              </a:rPr>
              <a:t>Hit the shops</a:t>
            </a:r>
          </a:p>
          <a:p>
            <a:r>
              <a:rPr lang="en-US" dirty="0">
                <a:solidFill>
                  <a:srgbClr val="FF0000"/>
                </a:solidFill>
              </a:rPr>
              <a:t>Reasonably well-dressed</a:t>
            </a:r>
          </a:p>
          <a:p>
            <a:r>
              <a:rPr lang="en-US" dirty="0">
                <a:solidFill>
                  <a:srgbClr val="FF0000"/>
                </a:solidFill>
              </a:rPr>
              <a:t>Bothered about</a:t>
            </a:r>
          </a:p>
          <a:p>
            <a:r>
              <a:rPr lang="en-US" dirty="0">
                <a:solidFill>
                  <a:srgbClr val="FF0000"/>
                </a:solidFill>
              </a:rPr>
              <a:t>Tend to stick to cheaper clothes</a:t>
            </a:r>
          </a:p>
          <a:p>
            <a:r>
              <a:rPr lang="en-US" dirty="0">
                <a:solidFill>
                  <a:srgbClr val="FF0000"/>
                </a:solidFill>
              </a:rPr>
              <a:t>Stand out in a crowd</a:t>
            </a:r>
          </a:p>
          <a:p>
            <a:r>
              <a:rPr lang="en-US" dirty="0">
                <a:solidFill>
                  <a:srgbClr val="FF0000"/>
                </a:solidFill>
              </a:rPr>
              <a:t>Influenced by</a:t>
            </a:r>
          </a:p>
          <a:p>
            <a:r>
              <a:rPr lang="en-US" dirty="0">
                <a:solidFill>
                  <a:srgbClr val="FF0000"/>
                </a:solidFill>
              </a:rPr>
              <a:t>Multi-cultural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Describe what kind of clothes do these teens like wearing using new phrases</a:t>
            </a:r>
            <a:endParaRPr lang="ru-RU" dirty="0"/>
          </a:p>
        </p:txBody>
      </p:sp>
      <p:sp>
        <p:nvSpPr>
          <p:cNvPr id="14338" name="AutoShape 2" descr="Картинки по запросу картинки как одеваются подростки в Европ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0" name="AutoShape 4" descr="Картинки по запросу картинки как одеваются подростки в Европ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2" name="AutoShape 6" descr="Картинки по запросу картинки как одеваются подростки в Европ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4" name="AutoShape 8" descr="Картинки по запросу картинки как одеваются подростки в Европ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6" name="AutoShape 10" descr="Картинки по запросу картинки как одеваются подростки в Европ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4348" name="Picture 12" descr="Картинки по запросу картинки как одеваются подростки в Европ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772816"/>
            <a:ext cx="6096000" cy="4457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412776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Homework</a:t>
            </a:r>
            <a:br>
              <a:rPr lang="en-US" sz="3200" dirty="0" smtClean="0"/>
            </a:br>
            <a:r>
              <a:rPr lang="en-US" sz="3200" dirty="0" smtClean="0"/>
              <a:t>What </a:t>
            </a:r>
            <a:r>
              <a:rPr lang="en-US" sz="3200" dirty="0"/>
              <a:t>do you like wearing</a:t>
            </a:r>
            <a:r>
              <a:rPr lang="en-US" sz="3200" dirty="0" smtClean="0"/>
              <a:t>?</a:t>
            </a:r>
            <a:br>
              <a:rPr lang="en-US" sz="3200" dirty="0" smtClean="0"/>
            </a:br>
            <a:r>
              <a:rPr lang="ru-RU" sz="3200" dirty="0" smtClean="0"/>
              <a:t>Образец(используем </a:t>
            </a:r>
            <a:r>
              <a:rPr lang="ru-RU" sz="3200" smtClean="0"/>
              <a:t>новую лексику!)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58924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>
                <a:solidFill>
                  <a:srgbClr val="7030A0"/>
                </a:solidFill>
              </a:rPr>
              <a:t>   It goes without saying I like trendy clothes! But as for me I don’t </a:t>
            </a:r>
            <a:r>
              <a:rPr lang="en-US" u="sng" dirty="0">
                <a:solidFill>
                  <a:srgbClr val="7030A0"/>
                </a:solidFill>
              </a:rPr>
              <a:t>keep up with </a:t>
            </a:r>
            <a:r>
              <a:rPr lang="en-US" dirty="0">
                <a:solidFill>
                  <a:srgbClr val="7030A0"/>
                </a:solidFill>
              </a:rPr>
              <a:t>the trendy brands as the are not </a:t>
            </a:r>
            <a:r>
              <a:rPr lang="en-US" u="sng" dirty="0">
                <a:solidFill>
                  <a:srgbClr val="7030A0"/>
                </a:solidFill>
              </a:rPr>
              <a:t>affordable</a:t>
            </a:r>
            <a:r>
              <a:rPr lang="en-US" dirty="0">
                <a:solidFill>
                  <a:srgbClr val="7030A0"/>
                </a:solidFill>
              </a:rPr>
              <a:t> for me. So I </a:t>
            </a:r>
            <a:r>
              <a:rPr lang="en-US" u="sng" dirty="0">
                <a:solidFill>
                  <a:srgbClr val="7030A0"/>
                </a:solidFill>
              </a:rPr>
              <a:t>tend to stick</a:t>
            </a:r>
            <a:r>
              <a:rPr lang="en-US" dirty="0">
                <a:solidFill>
                  <a:srgbClr val="7030A0"/>
                </a:solidFill>
              </a:rPr>
              <a:t> to comfortable clothes that show a </a:t>
            </a:r>
            <a:r>
              <a:rPr lang="en-US" u="sng" dirty="0">
                <a:solidFill>
                  <a:srgbClr val="7030A0"/>
                </a:solidFill>
              </a:rPr>
              <a:t>little bit of individuality</a:t>
            </a:r>
            <a:r>
              <a:rPr lang="en-US" dirty="0">
                <a:solidFill>
                  <a:srgbClr val="7030A0"/>
                </a:solidFill>
              </a:rPr>
              <a:t>.  I love feeling free during the day and I </a:t>
            </a:r>
            <a:r>
              <a:rPr lang="en-US" u="sng" dirty="0">
                <a:solidFill>
                  <a:srgbClr val="7030A0"/>
                </a:solidFill>
              </a:rPr>
              <a:t>am</a:t>
            </a:r>
            <a:r>
              <a:rPr lang="en-US" dirty="0">
                <a:solidFill>
                  <a:srgbClr val="7030A0"/>
                </a:solidFill>
              </a:rPr>
              <a:t> not really </a:t>
            </a:r>
            <a:r>
              <a:rPr lang="en-US" u="sng" dirty="0">
                <a:solidFill>
                  <a:srgbClr val="7030A0"/>
                </a:solidFill>
              </a:rPr>
              <a:t>bothered</a:t>
            </a:r>
            <a:r>
              <a:rPr lang="en-US" dirty="0">
                <a:solidFill>
                  <a:srgbClr val="7030A0"/>
                </a:solidFill>
              </a:rPr>
              <a:t> about brand names and logos. Sometimes I  </a:t>
            </a:r>
            <a:r>
              <a:rPr lang="en-US" u="sng" dirty="0">
                <a:solidFill>
                  <a:srgbClr val="7030A0"/>
                </a:solidFill>
              </a:rPr>
              <a:t>hit the shops</a:t>
            </a:r>
            <a:r>
              <a:rPr lang="en-US" dirty="0">
                <a:solidFill>
                  <a:srgbClr val="7030A0"/>
                </a:solidFill>
              </a:rPr>
              <a:t> in a high street, picking up  some </a:t>
            </a:r>
            <a:r>
              <a:rPr lang="en-US" u="sng" dirty="0">
                <a:solidFill>
                  <a:srgbClr val="7030A0"/>
                </a:solidFill>
              </a:rPr>
              <a:t>great bargains</a:t>
            </a:r>
            <a:r>
              <a:rPr lang="en-US" dirty="0">
                <a:solidFill>
                  <a:srgbClr val="7030A0"/>
                </a:solidFill>
              </a:rPr>
              <a:t> or </a:t>
            </a:r>
            <a:r>
              <a:rPr lang="en-US" u="sng" dirty="0">
                <a:solidFill>
                  <a:srgbClr val="7030A0"/>
                </a:solidFill>
              </a:rPr>
              <a:t>popping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u="sng" dirty="0">
                <a:solidFill>
                  <a:srgbClr val="7030A0"/>
                </a:solidFill>
              </a:rPr>
              <a:t>in</a:t>
            </a:r>
            <a:r>
              <a:rPr lang="en-US" dirty="0">
                <a:solidFill>
                  <a:srgbClr val="7030A0"/>
                </a:solidFill>
              </a:rPr>
              <a:t> the second-hand shops as I like to stand </a:t>
            </a:r>
            <a:r>
              <a:rPr lang="en-US" u="sng" dirty="0">
                <a:solidFill>
                  <a:srgbClr val="7030A0"/>
                </a:solidFill>
              </a:rPr>
              <a:t>out in a crowd</a:t>
            </a:r>
            <a:r>
              <a:rPr lang="en-US" dirty="0">
                <a:solidFill>
                  <a:srgbClr val="7030A0"/>
                </a:solidFill>
              </a:rPr>
              <a:t>!   </a:t>
            </a:r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176</Words>
  <Application>Microsoft Office PowerPoint</Application>
  <PresentationFormat>Экран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Teenage Fashion</vt:lpstr>
      <vt:lpstr>Translate these phrases into Russian</vt:lpstr>
      <vt:lpstr>Translate these phrases into Russian</vt:lpstr>
      <vt:lpstr>Describe what kind of clothes do these teens like wearing using new phrases</vt:lpstr>
      <vt:lpstr>Homework What do you like wearing? Образец(используем новую лексику!)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Teenage Fashion</dc:title>
  <dc:creator>Евгений</dc:creator>
  <cp:lastModifiedBy>ДИЛЯРА</cp:lastModifiedBy>
  <cp:revision>10</cp:revision>
  <dcterms:created xsi:type="dcterms:W3CDTF">2016-09-26T05:53:29Z</dcterms:created>
  <dcterms:modified xsi:type="dcterms:W3CDTF">2020-05-21T20:45:27Z</dcterms:modified>
</cp:coreProperties>
</file>