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9" r:id="rId6"/>
    <p:sldId id="268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70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464BFE63-9C89-4DCA-9FE0-F968E28C76BD}">
          <p14:sldIdLst>
            <p14:sldId id="256"/>
            <p14:sldId id="265"/>
            <p14:sldId id="266"/>
            <p14:sldId id="267"/>
            <p14:sldId id="269"/>
            <p14:sldId id="268"/>
            <p14:sldId id="257"/>
            <p14:sldId id="258"/>
            <p14:sldId id="259"/>
            <p14:sldId id="260"/>
            <p14:sldId id="261"/>
            <p14:sldId id="262"/>
            <p14:sldId id="263"/>
            <p14:sldId id="270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Божья коровка</a:t>
            </a:r>
            <a:endParaRPr lang="ru-RU" dirty="0"/>
          </a:p>
        </p:txBody>
      </p:sp>
      <p:pic>
        <p:nvPicPr>
          <p:cNvPr id="8194" name="Picture 2" descr="C:\Users\ЖЕНА\Desktop\БК\djWt7NMDkM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7342" y="4094385"/>
            <a:ext cx="2932261" cy="276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86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Приклеиваем части как показано на рисунке.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ЖЕНА\Desktop\БК\i2IHa876yK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3" y="1971675"/>
            <a:ext cx="5133975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21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Делаем с остальными полосками  то же самое. Равномерно распределяем плоски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ЖЕНА\Desktop\БК\x1vX5tEHI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33823"/>
            <a:ext cx="5133975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84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859216" cy="1769904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Вырезаем пятна божьей коровки.</a:t>
            </a:r>
            <a:br>
              <a:rPr lang="ru-RU" sz="2800" dirty="0" smtClean="0"/>
            </a:br>
            <a:r>
              <a:rPr lang="ru-RU" sz="2800" dirty="0" smtClean="0"/>
              <a:t>Вырезаем лицо ( вырезаем круг и разрезаем пополам, получаем полуовал)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ЖЕНА\Desktop\БК\9Df0Q-X3Ob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536"/>
            <a:ext cx="5133975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58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Приклеиваем детали</a:t>
            </a:r>
            <a:br>
              <a:rPr lang="ru-RU" dirty="0" smtClean="0"/>
            </a:br>
            <a:r>
              <a:rPr lang="ru-RU" dirty="0" smtClean="0"/>
              <a:t>Наша Божья коровка готова!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ЖЕНА\Desktop\БК\djWt7NMDkM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4615" y="1844824"/>
            <a:ext cx="5133975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17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Работы учащихся :</a:t>
            </a:r>
            <a:endParaRPr lang="ru-RU" dirty="0"/>
          </a:p>
        </p:txBody>
      </p:sp>
      <p:pic>
        <p:nvPicPr>
          <p:cNvPr id="1026" name="Picture 2" descr="C:\Users\ЖЕНА\Desktop\yNbE9T9S0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58501"/>
            <a:ext cx="3744416" cy="499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ЖЕНА\Desktop\jrInD_gqZp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3" y="2420888"/>
            <a:ext cx="4927957" cy="412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070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ЖЕНА\Desktop\БК\zhivotnye-c14367601a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69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77724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Весна – сказочный период, природа оживает и наполняется яркими красками, прекрасными звуками и свежими ароматами.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Вновь </a:t>
            </a:r>
            <a:r>
              <a:rPr lang="ru-RU" dirty="0"/>
              <a:t>расцветают растения, животные просыпаются от зимней спячки, и появляется множество различных насекомых.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этом многообразии встречаются всем знакомые небольшие, но очень известные жучки – «божьи коровки».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/>
              <a:t>этих насекомых красивая и яркая внешность. Такая забавная раскраска запоминается сразу, поэтому жучков уже не спутаешь ни с какими другими. </a:t>
            </a:r>
            <a:endParaRPr lang="ru-RU" dirty="0" smtClean="0"/>
          </a:p>
        </p:txBody>
      </p:sp>
      <p:pic>
        <p:nvPicPr>
          <p:cNvPr id="9218" name="Picture 2" descr="C:\Users\ЖЕНА\Desktop\БК\604578_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1756" y="4437112"/>
            <a:ext cx="3699292" cy="238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40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507288" cy="575915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Они имеют красный или оранжевый цвет, а их спинка расписана чёрными точками. Их количество колеблется от двух до тридцати. Наиболее распространенным видом являются </a:t>
            </a:r>
            <a:r>
              <a:rPr lang="ru-RU" dirty="0" err="1"/>
              <a:t>семиточечные</a:t>
            </a:r>
            <a:r>
              <a:rPr lang="ru-RU" dirty="0"/>
              <a:t> коровки. Размер жуков колеблется от 4 до 10 мм. Форма тела круглая, сверху выпуклая. Божьи коровки имеют голову, грудь, брюшко, </a:t>
            </a:r>
            <a:r>
              <a:rPr lang="ru-RU" dirty="0" err="1"/>
              <a:t>переднеспинку</a:t>
            </a:r>
            <a:r>
              <a:rPr lang="ru-RU" dirty="0"/>
              <a:t>, три пары лапок, надкрылья и прозрачные крылышки, глаза и усики. Надкрылья нужны для защиты, а два задних прозрачных крыла – для полёта.</a:t>
            </a:r>
          </a:p>
          <a:p>
            <a:endParaRPr lang="ru-RU" dirty="0"/>
          </a:p>
        </p:txBody>
      </p:sp>
      <p:pic>
        <p:nvPicPr>
          <p:cNvPr id="10242" name="Picture 2" descr="C:\Users\ЖЕНА\Desktop\БК\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7616" y="423025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91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260648"/>
            <a:ext cx="7772400" cy="5759152"/>
          </a:xfrm>
        </p:spPr>
        <p:txBody>
          <a:bodyPr>
            <a:normAutofit fontScale="92500"/>
          </a:bodyPr>
          <a:lstStyle/>
          <a:p>
            <a:r>
              <a:rPr lang="ru-RU" dirty="0"/>
              <a:t>В мире их насчитывается более 4000 видов. Все они могут иметь разную окраску. Божьи коровки известны людям издавна. Они заслуживают такого интереса и являются персонажами разных пословиц, сказок и преданий. В нашей стране они слывут «божьими коровками». В Западной Европе их называют «жучком Девы Марии», а в странах Восточной Европы – «солнышком». Эти забавные насекомые распространены по всему земному шару, кроме Антарктиды. Помимо Европы, они обитают в Индии, Италии, Англии, Франции и других странах. Их название обусловлено их свойствами. Божий, значит безопасный. Коровка, потому что при легком нажатии на неё, она выделяет «молочко» жёлтого цвета. </a:t>
            </a:r>
          </a:p>
        </p:txBody>
      </p:sp>
    </p:spTree>
    <p:extLst>
      <p:ext uri="{BB962C8B-B14F-4D97-AF65-F5344CB8AC3E}">
        <p14:creationId xmlns:p14="http://schemas.microsoft.com/office/powerpoint/2010/main" xmlns="" val="115528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ЖЕНА\Desktop\БК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"/>
            <a:ext cx="56736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99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8784976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Жуки являются хищниками. Не исключение и эти милые создания. В пищу божьи коровки, как и их личинки, употребляют тлей. Также они питаются паутинными клещами, мелкими гусеницами, яйцами насекомых. </a:t>
            </a:r>
            <a:r>
              <a:rPr lang="ru-RU" dirty="0" smtClean="0"/>
              <a:t>У </a:t>
            </a:r>
            <a:r>
              <a:rPr lang="ru-RU" dirty="0"/>
              <a:t>божьих коровок и их личинок очень хороший аппетит. Ежедневно им требуется полсотни </a:t>
            </a:r>
            <a:r>
              <a:rPr lang="ru-RU" dirty="0" smtClean="0"/>
              <a:t>тлей. </a:t>
            </a:r>
            <a:r>
              <a:rPr lang="ru-RU" dirty="0"/>
              <a:t>Божьи коровки приносят пользу человеку, поедая тлей. Поэтому во многих странах их разводят специально, чтобы с помощью авиации распылять их над садами. Встречаются и вредные особи, которые поедают овощи.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4" name="Picture 2" descr="C:\Users\ЖЕНА\Desktop\БК\bojya_korovka_est_tl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30444"/>
            <a:ext cx="4464496" cy="252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182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выполнения работы нам потребуется: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Цветная Бумага</a:t>
            </a:r>
          </a:p>
          <a:p>
            <a:pPr marL="0" indent="0">
              <a:buNone/>
            </a:pPr>
            <a:r>
              <a:rPr lang="ru-RU" dirty="0"/>
              <a:t>к</a:t>
            </a:r>
            <a:r>
              <a:rPr lang="ru-RU" dirty="0" smtClean="0"/>
              <a:t>расного и черного </a:t>
            </a:r>
          </a:p>
          <a:p>
            <a:pPr marL="0" indent="0">
              <a:buNone/>
            </a:pPr>
            <a:r>
              <a:rPr lang="ru-RU" dirty="0" smtClean="0"/>
              <a:t>Цвета ( двусторонняя</a:t>
            </a:r>
          </a:p>
          <a:p>
            <a:pPr marL="0" indent="0">
              <a:buNone/>
            </a:pPr>
            <a:r>
              <a:rPr lang="ru-RU" dirty="0" smtClean="0"/>
              <a:t>Или для принтера)</a:t>
            </a:r>
          </a:p>
          <a:p>
            <a:pPr marL="0" indent="0">
              <a:buNone/>
            </a:pPr>
            <a:r>
              <a:rPr lang="ru-RU" dirty="0" smtClean="0"/>
              <a:t> Картон красного </a:t>
            </a:r>
          </a:p>
          <a:p>
            <a:pPr marL="0" indent="0">
              <a:buNone/>
            </a:pPr>
            <a:r>
              <a:rPr lang="ru-RU" dirty="0" smtClean="0"/>
              <a:t>цвета</a:t>
            </a:r>
          </a:p>
          <a:p>
            <a:r>
              <a:rPr lang="ru-RU" dirty="0" smtClean="0"/>
              <a:t>Ножницы</a:t>
            </a:r>
          </a:p>
          <a:p>
            <a:r>
              <a:rPr lang="ru-RU" dirty="0" smtClean="0"/>
              <a:t>Клей-карандаш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ЖЕНА\Desktop\БК\ukgTsz18SZ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9999" y="2060848"/>
            <a:ext cx="4824002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22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Вырезаем один круг из картона красного цвета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ЖЕНА\Desktop\БК\6L7PbUQl3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8570" y="1541260"/>
            <a:ext cx="6280532" cy="529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7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724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Нарезаем одинаковые полоски красного цвета ( примерно 10-12 ) , при необходимости вырежи ещё.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ЖЕНА\Desktop\БК\6L7PbUQl3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552728" cy="488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82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</TotalTime>
  <Words>437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Справедливость</vt:lpstr>
      <vt:lpstr>Божья коровка</vt:lpstr>
      <vt:lpstr>Слайд 2</vt:lpstr>
      <vt:lpstr>Слайд 3</vt:lpstr>
      <vt:lpstr>Слайд 4</vt:lpstr>
      <vt:lpstr>Слайд 5</vt:lpstr>
      <vt:lpstr>Слайд 6</vt:lpstr>
      <vt:lpstr>Для выполнения работы нам потребуется:</vt:lpstr>
      <vt:lpstr>Вырезаем один круг из картона красного цвета</vt:lpstr>
      <vt:lpstr>Нарезаем одинаковые полоски красного цвета ( примерно 10-12 ) , при необходимости вырежи ещё.</vt:lpstr>
      <vt:lpstr>Приклеиваем части как показано на рисунке. </vt:lpstr>
      <vt:lpstr>Делаем с остальными полосками  то же самое. Равномерно распределяем плоски</vt:lpstr>
      <vt:lpstr>  Вырезаем пятна божьей коровки. Вырезаем лицо ( вырезаем круг и разрезаем пополам, получаем полуовал) </vt:lpstr>
      <vt:lpstr>Приклеиваем детали Наша Божья коровка готова!</vt:lpstr>
      <vt:lpstr>Работы учащихся :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Божья коровка</dc:title>
  <dc:creator>ЖЕНА</dc:creator>
  <cp:lastModifiedBy>Колледж</cp:lastModifiedBy>
  <cp:revision>5</cp:revision>
  <dcterms:created xsi:type="dcterms:W3CDTF">2020-04-20T07:19:47Z</dcterms:created>
  <dcterms:modified xsi:type="dcterms:W3CDTF">2020-05-14T15:36:38Z</dcterms:modified>
</cp:coreProperties>
</file>