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F81A04B-A83A-4F14-8B7D-F798C2B28CC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E05E151-C99A-41C4-990D-06B3A0D162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aGqOZulwdo" TargetMode="External"/><Relationship Id="rId2" Type="http://schemas.openxmlformats.org/officeDocument/2006/relationships/hyperlink" Target="https://www.youtube.com/watch?v=84nmKCeZA3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dex.ru/efir?stream_id=4eafff5c84e7d26d9adf7294702d9115&amp;from_block=logo_partner_playe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2276872"/>
            <a:ext cx="3886200" cy="244827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Переплетные работы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Изделие «Дневник путешественника».</a:t>
            </a:r>
          </a:p>
        </p:txBody>
      </p:sp>
      <p:pic>
        <p:nvPicPr>
          <p:cNvPr id="1026" name="Picture 2" descr="https://arthobbycenter.ru/wa-data/public/shop/products/04/55/155504/images/6512/6512.750x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83" y="188640"/>
            <a:ext cx="4125127" cy="606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02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Изучите по ссылке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23652"/>
            <a:ext cx="8208912" cy="3913660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https://www.youtube.com/watch?v=84nmKCeZA3I </a:t>
            </a:r>
            <a:endParaRPr lang="ru-RU" dirty="0" smtClean="0"/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своему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эскизу изделие «Дневник путешественника»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отправьте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кураторам.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ru-RU" sz="19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 </a:t>
            </a:r>
            <a:r>
              <a:rPr lang="ru-RU" sz="19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просмотрите</a:t>
            </a:r>
            <a:r>
              <a:rPr lang="ru-RU" sz="19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8580" indent="0">
              <a:buNone/>
            </a:pP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Скрапбукинг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МИНИ-Альбом про путешествие (мастер-класс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youtu.be/zaGqOZulwdo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ru-RU" sz="1900" b="1" dirty="0">
                <a:solidFill>
                  <a:srgbClr val="002060"/>
                </a:solidFill>
              </a:rPr>
              <a:t>Как сделать фотоальбом в технике </a:t>
            </a:r>
            <a:r>
              <a:rPr lang="ru-RU" sz="1900" b="1" dirty="0" err="1">
                <a:solidFill>
                  <a:srgbClr val="002060"/>
                </a:solidFill>
              </a:rPr>
              <a:t>скрапбукинг</a:t>
            </a:r>
            <a:r>
              <a:rPr lang="ru-RU" sz="1900" b="1" dirty="0">
                <a:solidFill>
                  <a:srgbClr val="002060"/>
                </a:solidFill>
              </a:rPr>
              <a:t> при помощи штампов</a:t>
            </a:r>
            <a:endParaRPr lang="ru-RU" sz="1900" b="1" dirty="0" smtClean="0">
              <a:solidFill>
                <a:srgbClr val="002060"/>
              </a:solidFill>
              <a:hlinkClick r:id="rId4"/>
            </a:endParaRPr>
          </a:p>
          <a:p>
            <a:pPr marL="68580" indent="0">
              <a:buNone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yandex.ru/efir?stream_id=4eafff5c84e7d26d9adf7294702d9115&amp;from_block=logo_partner_player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69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Домашняя работа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323652"/>
            <a:ext cx="7065233" cy="3508977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                                                                      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endParaRPr lang="ru-RU" dirty="0" smtClean="0"/>
          </a:p>
          <a:p>
            <a:pPr marL="68580" indent="0" algn="ctr">
              <a:buNone/>
            </a:pPr>
            <a:endParaRPr lang="ru-RU" sz="4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8580" indent="0" algn="ctr">
              <a:buNone/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Удачи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!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105834"/>
            <a:ext cx="763284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Выполнить </a:t>
            </a:r>
            <a:r>
              <a:rPr lang="ru-RU" sz="2800" b="1" dirty="0" smtClean="0">
                <a:solidFill>
                  <a:srgbClr val="002060"/>
                </a:solidFill>
              </a:rPr>
              <a:t>изделие «Дневник путешественника», фотоотчет </a:t>
            </a:r>
            <a:r>
              <a:rPr lang="ru-RU" sz="2800" b="1" dirty="0" smtClean="0">
                <a:solidFill>
                  <a:srgbClr val="002060"/>
                </a:solidFill>
              </a:rPr>
              <a:t>отправить </a:t>
            </a:r>
            <a:r>
              <a:rPr lang="ru-RU" sz="2800" b="1" dirty="0" smtClean="0">
                <a:solidFill>
                  <a:srgbClr val="002060"/>
                </a:solidFill>
              </a:rPr>
              <a:t>кураторам 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en-US" sz="2800" b="1" dirty="0" smtClean="0">
                <a:solidFill>
                  <a:srgbClr val="00206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WhatsApp</a:t>
            </a:r>
            <a:r>
              <a:rPr lang="ru-RU" sz="2800" b="1" dirty="0" smtClean="0">
                <a:solidFill>
                  <a:srgbClr val="00206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47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781</TotalTime>
  <Words>65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Остин</vt:lpstr>
      <vt:lpstr>Переплетные работы.  Изделие «Дневник путешественника».</vt:lpstr>
      <vt:lpstr>Изучите по ссылке</vt:lpstr>
      <vt:lpstr>Домашняя работа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Переплетные работы.  Изделие «Дневник путешественника».</dc:title>
  <dc:creator>RePack by Diakov</dc:creator>
  <cp:lastModifiedBy>Фидания Фидаиловна</cp:lastModifiedBy>
  <cp:revision>9</cp:revision>
  <dcterms:created xsi:type="dcterms:W3CDTF">2020-05-06T18:34:51Z</dcterms:created>
  <dcterms:modified xsi:type="dcterms:W3CDTF">2020-05-17T09:39:44Z</dcterms:modified>
</cp:coreProperties>
</file>