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Фотографии\Колледж\P100002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880" r="16103" b="2389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008106" y="6509925"/>
            <a:ext cx="3135894" cy="348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заставка.bmp"/>
          <p:cNvPicPr>
            <a:picLocks noChangeAspect="1"/>
          </p:cNvPicPr>
          <p:nvPr/>
        </p:nvPicPr>
        <p:blipFill>
          <a:blip r:embed="rId3"/>
          <a:srcRect r="17969"/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378" t="29358" r="22378" b="7506"/>
          <a:stretch>
            <a:fillRect/>
          </a:stretch>
        </p:blipFill>
        <p:spPr bwMode="auto">
          <a:xfrm>
            <a:off x="357158" y="285728"/>
            <a:ext cx="8358246" cy="59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008106" y="6509925"/>
            <a:ext cx="3135894" cy="348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МЫ ГОТОВИМ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следующ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 профессиям и специальностям: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 программе подготовки квалифицированных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рабочих, служащих:</a:t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571744"/>
            <a:ext cx="6072230" cy="17859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  </a:t>
            </a:r>
            <a:r>
              <a:rPr lang="ru-RU" sz="24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Портной</a:t>
            </a:r>
            <a:endParaRPr lang="ru-RU" sz="2400" spc="3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>
              <a:spcAft>
                <a:spcPts val="0"/>
              </a:spcAft>
              <a:buFont typeface="Symbol"/>
              <a:buBlip>
                <a:blip r:embed="rId2"/>
              </a:buBlip>
              <a:tabLst>
                <a:tab pos="180340" algn="l"/>
              </a:tabLst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портной 3-4 разряда</a:t>
            </a:r>
          </a:p>
          <a:p>
            <a:pPr marL="180340">
              <a:spcAft>
                <a:spcPts val="0"/>
              </a:spcAft>
              <a:tabLst>
                <a:tab pos="180340" algn="l"/>
              </a:tabLst>
            </a:pPr>
            <a:r>
              <a:rPr lang="ru-RU" sz="2400" b="0" i="1" spc="35" dirty="0" smtClean="0">
                <a:solidFill>
                  <a:srgbClr val="339966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Срок  обучения – 2  года 10 месяцев на базе  9 классов</a:t>
            </a:r>
            <a:endParaRPr lang="ru-RU" sz="2400" spc="35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3794" name="Picture 2" descr="DSC_0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571744"/>
            <a:ext cx="2398776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f3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500570"/>
            <a:ext cx="2430499" cy="1857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заставка.bmp"/>
          <p:cNvPicPr>
            <a:picLocks noChangeAspect="1"/>
          </p:cNvPicPr>
          <p:nvPr/>
        </p:nvPicPr>
        <p:blipFill>
          <a:blip r:embed="rId5"/>
          <a:srcRect r="1796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8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008106" y="6509925"/>
            <a:ext cx="3135894" cy="348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МЫ ГОТОВИМ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следующ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 профессиям и специальностям: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 программе подготовки квалифицированных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рабочих, служащих: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85992"/>
            <a:ext cx="6858048" cy="17859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Мастер общестроительных работ </a:t>
            </a:r>
            <a:endParaRPr lang="ru-RU" sz="3200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rgbClr val="00FFFF"/>
              </a:buClr>
              <a:buFont typeface="Symbol"/>
              <a:buBlip>
                <a:blip r:embed="rId2"/>
              </a:buBlip>
              <a:tabLst>
                <a:tab pos="180340" algn="l"/>
              </a:tabLst>
            </a:pPr>
            <a:r>
              <a:rPr lang="ru-RU" sz="3200" dirty="0" smtClean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каменщик 3-4 разряда</a:t>
            </a:r>
          </a:p>
          <a:p>
            <a:pPr marL="342900" lvl="0" indent="-342900">
              <a:spcAft>
                <a:spcPts val="0"/>
              </a:spcAft>
              <a:buClr>
                <a:srgbClr val="00FFFF"/>
              </a:buClr>
              <a:buFont typeface="Symbol"/>
              <a:buBlip>
                <a:blip r:embed="rId2"/>
              </a:buBlip>
              <a:tabLst>
                <a:tab pos="18034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 печник 3-4 разряда</a:t>
            </a:r>
          </a:p>
          <a:p>
            <a:pPr marL="180340">
              <a:spcAft>
                <a:spcPts val="0"/>
              </a:spcAft>
              <a:tabLst>
                <a:tab pos="180340" algn="l"/>
              </a:tabLst>
            </a:pPr>
            <a:r>
              <a:rPr lang="ru-RU" sz="2000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Срок обучения – 2 года 10 месяцев на базе 9 классов</a:t>
            </a:r>
            <a:endParaRPr lang="ru-RU" sz="3200" dirty="0">
              <a:latin typeface="Times New Roman"/>
              <a:ea typeface="Times New Roman"/>
            </a:endParaRPr>
          </a:p>
        </p:txBody>
      </p:sp>
      <p:pic>
        <p:nvPicPr>
          <p:cNvPr id="34818" name="Picture 2" descr="каменщик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836" t="4468" b="8411"/>
          <a:stretch>
            <a:fillRect/>
          </a:stretch>
        </p:blipFill>
        <p:spPr bwMode="auto">
          <a:xfrm>
            <a:off x="7143768" y="2285992"/>
            <a:ext cx="1857388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IMG-20190121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214818"/>
            <a:ext cx="2143140" cy="1928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заставка.bmp"/>
          <p:cNvPicPr>
            <a:picLocks noChangeAspect="1"/>
          </p:cNvPicPr>
          <p:nvPr/>
        </p:nvPicPr>
        <p:blipFill>
          <a:blip r:embed="rId5"/>
          <a:srcRect r="1796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8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008106" y="6509925"/>
            <a:ext cx="3135894" cy="348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МЫ ГОТОВИМ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следующ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 профессиям и специальностям: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 программе подготовки специалистам среднего звена: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14554"/>
            <a:ext cx="8715436" cy="27860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  </a:t>
            </a:r>
            <a:r>
              <a:rPr lang="ru-RU" sz="24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Эксплуатация и ремонт  сельскохозяйственной  техники и оборудования </a:t>
            </a:r>
            <a:endParaRPr lang="ru-RU" sz="2400" spc="3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Blip>
                <a:blip r:embed="rId2"/>
              </a:buBlip>
              <a:tabLst>
                <a:tab pos="18034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техник-механик;</a:t>
            </a:r>
            <a:endParaRPr lang="ru-RU" sz="2400" dirty="0" smtClean="0">
              <a:latin typeface="Courier New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2"/>
              </a:buBlip>
              <a:tabLst>
                <a:tab pos="180340" algn="l"/>
              </a:tabLst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тракторист-машинист категории  В , С ,  </a:t>
            </a:r>
            <a:r>
              <a:rPr lang="en-US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Е , </a:t>
            </a:r>
            <a:r>
              <a:rPr lang="en-US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Blip>
                <a:blip r:embed="rId2"/>
              </a:buBlip>
              <a:tabLst>
                <a:tab pos="-90170" algn="l"/>
                <a:tab pos="180340" algn="l"/>
              </a:tabLst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водитель автотранспортных средств категории  В, С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Blip>
                <a:blip r:embed="rId2"/>
              </a:buBlip>
              <a:tabLst>
                <a:tab pos="-90170" algn="l"/>
                <a:tab pos="180340" algn="l"/>
              </a:tabLst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слесарь по ремонту автомобилей 3-4 разряда</a:t>
            </a:r>
          </a:p>
          <a:p>
            <a:pPr marL="180340">
              <a:spcAft>
                <a:spcPts val="0"/>
              </a:spcAft>
              <a:tabLst>
                <a:tab pos="180340" algn="l"/>
              </a:tabLst>
            </a:pPr>
            <a:r>
              <a:rPr lang="ru-RU" sz="2400" b="0" i="1" spc="35" dirty="0" smtClean="0">
                <a:solidFill>
                  <a:srgbClr val="339966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Срок  обучения – 3  года 10 месяцев на базе  9 классов</a:t>
            </a:r>
            <a:endParaRPr lang="ru-RU" sz="2400" spc="35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029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2307" r="5656"/>
          <a:stretch>
            <a:fillRect/>
          </a:stretch>
        </p:blipFill>
        <p:spPr>
          <a:xfrm>
            <a:off x="1857356" y="5072050"/>
            <a:ext cx="2214578" cy="1785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DSC_0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5072075"/>
            <a:ext cx="2286016" cy="1785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заставка.bmp"/>
          <p:cNvPicPr>
            <a:picLocks noChangeAspect="1"/>
          </p:cNvPicPr>
          <p:nvPr/>
        </p:nvPicPr>
        <p:blipFill>
          <a:blip r:embed="rId5"/>
          <a:srcRect r="1796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8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008106" y="6509925"/>
            <a:ext cx="3135894" cy="348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МЫ ГОТОВИМ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следующ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 профессиям и специальностям: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по программе подготовки специалистам среднего звена: </a:t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71744"/>
            <a:ext cx="8572560" cy="17859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Техническое обслуживание и ремонт автомобильного транспорта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Blip>
                <a:blip r:embed="rId2"/>
              </a:buBlip>
              <a:tabLst>
                <a:tab pos="-90170" algn="l"/>
                <a:tab pos="180340" algn="l"/>
              </a:tabLst>
            </a:pPr>
            <a:r>
              <a:rPr lang="tt-RU" sz="2400" dirty="0" smtClean="0">
                <a:latin typeface="Times New Roman"/>
                <a:ea typeface="Times New Roman"/>
              </a:rPr>
              <a:t>техник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Blip>
                <a:blip r:embed="rId2"/>
              </a:buBlip>
              <a:tabLst>
                <a:tab pos="-90170" algn="l"/>
                <a:tab pos="180340" algn="l"/>
              </a:tabLst>
            </a:pPr>
            <a:r>
              <a:rPr lang="tt-RU" sz="2400" dirty="0" smtClean="0">
                <a:latin typeface="Times New Roman"/>
                <a:ea typeface="Times New Roman"/>
              </a:rPr>
              <a:t>водитель автотранспортных средств категорий В, С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180340" algn="just">
              <a:spcAft>
                <a:spcPts val="0"/>
              </a:spcAft>
              <a:tabLst>
                <a:tab pos="-90170" algn="l"/>
                <a:tab pos="180340" algn="l"/>
              </a:tabLst>
            </a:pPr>
            <a:r>
              <a:rPr lang="tt-RU" sz="2400" i="1" dirty="0" smtClean="0">
                <a:solidFill>
                  <a:srgbClr val="339966"/>
                </a:solidFill>
                <a:latin typeface="Times New Roman"/>
                <a:ea typeface="Times New Roman"/>
              </a:rPr>
              <a:t> </a:t>
            </a:r>
            <a:r>
              <a:rPr lang="tt-RU" sz="2400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Срок  обучения – </a:t>
            </a:r>
            <a:r>
              <a:rPr lang="ru-RU" sz="2400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3  </a:t>
            </a:r>
            <a:r>
              <a:rPr lang="tt-RU" sz="2400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года 10 месяцев на базе  9 классов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8193" name="Рисунок 3" descr="Колледж Кукмор.mpg_20140910_090518.703.jpg"/>
          <p:cNvPicPr>
            <a:picLocks noChangeArrowheads="1"/>
          </p:cNvPicPr>
          <p:nvPr/>
        </p:nvPicPr>
        <p:blipFill>
          <a:blip r:embed="rId3">
            <a:lum bright="20000" contrast="30000"/>
          </a:blip>
          <a:srcRect l="11519" r="15483" b="19221"/>
          <a:stretch>
            <a:fillRect/>
          </a:stretch>
        </p:blipFill>
        <p:spPr bwMode="auto">
          <a:xfrm>
            <a:off x="1000100" y="4643446"/>
            <a:ext cx="3357586" cy="20717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643446"/>
            <a:ext cx="2571768" cy="2038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заставка.bmp"/>
          <p:cNvPicPr>
            <a:picLocks noChangeAspect="1"/>
          </p:cNvPicPr>
          <p:nvPr/>
        </p:nvPicPr>
        <p:blipFill>
          <a:blip r:embed="rId5"/>
          <a:srcRect r="1796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8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008106" y="6509925"/>
            <a:ext cx="3135894" cy="348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МЫ ГОТОВИМ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следующ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 профессиям и специальностям: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 программе подготовки специалистам среднего звена: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85992"/>
            <a:ext cx="8572560" cy="17859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20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Технология продукции общественного питания </a:t>
            </a:r>
            <a:endParaRPr lang="ru-RU" sz="2400" spc="3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rgbClr val="00FFFF"/>
              </a:buClr>
              <a:buFont typeface="Symbol"/>
              <a:buBlip>
                <a:blip r:embed="rId2"/>
              </a:buBlip>
              <a:tabLst>
                <a:tab pos="450215" algn="l"/>
              </a:tabLst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техник-технолог;</a:t>
            </a:r>
          </a:p>
          <a:p>
            <a:pPr marL="342900" lvl="0" indent="-342900">
              <a:spcAft>
                <a:spcPts val="0"/>
              </a:spcAft>
              <a:buClr>
                <a:srgbClr val="00FFFF"/>
              </a:buClr>
              <a:buFont typeface="Symbol"/>
              <a:buBlip>
                <a:blip r:embed="rId2"/>
              </a:buBlip>
              <a:tabLst>
                <a:tab pos="450215" algn="l"/>
              </a:tabLst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повар 3 - 4  разряда;</a:t>
            </a:r>
          </a:p>
          <a:p>
            <a:pPr marL="342900" lvl="0" indent="-342900">
              <a:spcAft>
                <a:spcPts val="0"/>
              </a:spcAft>
              <a:buClr>
                <a:srgbClr val="00FFFF"/>
              </a:buClr>
              <a:buFont typeface="Symbol"/>
              <a:buBlip>
                <a:blip r:embed="rId2"/>
              </a:buBlip>
              <a:tabLst>
                <a:tab pos="450215" algn="l"/>
              </a:tabLst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кондитер  3 - 4  разряда;</a:t>
            </a:r>
          </a:p>
          <a:p>
            <a:pPr indent="180340">
              <a:spcAft>
                <a:spcPts val="0"/>
              </a:spcAft>
              <a:tabLst>
                <a:tab pos="180340" algn="l"/>
              </a:tabLst>
            </a:pPr>
            <a:r>
              <a:rPr lang="ru-RU" sz="2400" i="1" spc="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Срок  обучения – 3  года 10 месяцев на базе  9 классов</a:t>
            </a:r>
            <a:endParaRPr lang="ru-RU" sz="2400" spc="35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0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214818"/>
            <a:ext cx="2214579" cy="2407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DSC_060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3929058" y="4214817"/>
            <a:ext cx="3000396" cy="2400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заставка.bmp"/>
          <p:cNvPicPr>
            <a:picLocks noChangeAspect="1"/>
          </p:cNvPicPr>
          <p:nvPr/>
        </p:nvPicPr>
        <p:blipFill>
          <a:blip r:embed="rId5"/>
          <a:srcRect r="1796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8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008106" y="6509925"/>
            <a:ext cx="3135894" cy="348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МЫ ГОТОВИМ 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следующ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 профессиям и специальностям: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 программе подготовки специалистам среднего звена: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85992"/>
            <a:ext cx="8858312" cy="20717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35" dirty="0" smtClean="0">
                <a:solidFill>
                  <a:srgbClr val="800000"/>
                </a:solidFill>
                <a:latin typeface="Times New Roman"/>
                <a:ea typeface="Times New Roman"/>
              </a:rPr>
              <a:t>Монтаж и эксплуатация оборудования и систем газоснабжения</a:t>
            </a:r>
            <a:endParaRPr lang="ru-RU" sz="2400" spc="3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техник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слесарь по эксплуатации и ремонту газового оборудования</a:t>
            </a:r>
          </a:p>
          <a:p>
            <a:pPr indent="180340">
              <a:spcAft>
                <a:spcPts val="0"/>
              </a:spcAft>
              <a:tabLst>
                <a:tab pos="180340" algn="l"/>
              </a:tabLst>
            </a:pPr>
            <a:r>
              <a:rPr lang="ru-RU" sz="2400" i="1" spc="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Срок  обучения – 3  года 10 месяцев на базе  9 классов</a:t>
            </a:r>
            <a:endParaRPr lang="ru-RU" sz="2400" spc="35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35842" name="AutoShape 2" descr="https://www.stroysmi.ru/wp-content/uploads/2018/05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nx960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429132"/>
            <a:ext cx="2571768" cy="2296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2018_03_22-077-2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429131"/>
            <a:ext cx="2928958" cy="23012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заставка.bmp"/>
          <p:cNvPicPr>
            <a:picLocks noChangeAspect="1"/>
          </p:cNvPicPr>
          <p:nvPr/>
        </p:nvPicPr>
        <p:blipFill>
          <a:blip r:embed="rId5"/>
          <a:srcRect r="1796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8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745" t="66582" r="51897" b="9327"/>
          <a:stretch>
            <a:fillRect/>
          </a:stretch>
        </p:blipFill>
        <p:spPr bwMode="auto">
          <a:xfrm>
            <a:off x="0" y="1314712"/>
            <a:ext cx="9143094" cy="33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690" t="18941" r="22066" b="17923"/>
          <a:stretch>
            <a:fillRect/>
          </a:stretch>
        </p:blipFill>
        <p:spPr bwMode="auto">
          <a:xfrm>
            <a:off x="357158" y="285728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                                                                                           МЫ ГОТОВИМ                     по следующим профессиям и специальностям: по программе подготовки квалифицированных рабочих, служащих:    </vt:lpstr>
      <vt:lpstr>                                                     МЫ ГОТОВИМ                     по следующим профессиям и специальностям:  по программе подготовки квалифицированных рабочих, служащих:    </vt:lpstr>
      <vt:lpstr>                                                     МЫ ГОТОВИМ                     по следующим профессиям и специальностям:                       по программе подготовки специалистам среднего звена:   </vt:lpstr>
      <vt:lpstr>                                                                                              МЫ ГОТОВИМ                     по следующим профессиям и специальностям:  по программе подготовки специалистам среднего звена:     </vt:lpstr>
      <vt:lpstr>                                                     МЫ ГОТОВИМ                     по следующим профессиям и специальностям:                       по программе подготовки специалистам среднего звена:   </vt:lpstr>
      <vt:lpstr>                                                     МЫ ГОТОВИМ                     по следующим профессиям и специальностям:                       по программе подготовки специалистам среднего звена:  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2020-04-22T10:41:54Z</dcterms:created>
  <dcterms:modified xsi:type="dcterms:W3CDTF">2020-04-22T10:52:37Z</dcterms:modified>
</cp:coreProperties>
</file>