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B4215C-D163-4852-9EDA-F14ADC8C4B97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96BE3-8998-40F1-AFEF-08B2170F81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848872" cy="151216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tt-RU" sz="40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нче сыйныф (1 нче төркем) Туган тел (Татар теле)</a:t>
            </a:r>
            <a:endParaRPr lang="ru-RU" sz="40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54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488832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Дәреснең темасы:</a:t>
            </a:r>
            <a:b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Исем темасын кабатлау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34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60" y="188640"/>
            <a:ext cx="67054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4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Саумы, кояш, саумы, көн</a:t>
            </a:r>
          </a:p>
          <a:p>
            <a:pPr algn="ctr"/>
            <a:r>
              <a:rPr lang="tt-RU" sz="4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Укучыларым,хәерле көн!</a:t>
            </a:r>
            <a:endParaRPr lang="ru-RU" sz="4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ds05.infourok.ru/uploads/ex/0aa9/000b1ab0-a2147ac9/hello_html_4aa106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57241">
            <a:off x="213637" y="1965298"/>
            <a:ext cx="3446094" cy="337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4" y="2492896"/>
            <a:ext cx="52951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 изге баласына</a:t>
            </a:r>
          </a:p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Булышыр табигать тә.</a:t>
            </a:r>
          </a:p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Эшкә тотыныйк, укучыларым, </a:t>
            </a:r>
          </a:p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Хуш, хәерле сәгатьтә.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2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Кабатлау!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172" y="970856"/>
            <a:ext cx="2907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Нәрсә ул исем?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919940"/>
            <a:ext cx="5508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Исем- предметны белдергән сүзләр.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22" y="2780928"/>
            <a:ext cx="8030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Исем нинди сорауларга җавап булып килә?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3861048"/>
            <a:ext cx="516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Кем?, нәрсә?, кемнәр?, нәрсәләр?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679558"/>
            <a:ext cx="8482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телендә кем? соравы нинди исемнәргә куела?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11" y="5589240"/>
            <a:ext cx="881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 телендә кем? соравы кешене белдергән исемнәргә куела(Укучы, әни,бала)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8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954" y="1196752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Исемнәр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КҮПЛЕКТӘ</a:t>
            </a:r>
            <a:r>
              <a:rPr lang="ru-RU" dirty="0"/>
              <a:t> </a:t>
            </a:r>
            <a:r>
              <a:rPr lang="ru-RU" dirty="0" err="1"/>
              <a:t>һәм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БЕРЛЕКТӘ </a:t>
            </a:r>
            <a:r>
              <a:rPr lang="ru-RU" dirty="0" err="1"/>
              <a:t>киләләр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БЕРЛЕК </a:t>
            </a:r>
            <a:r>
              <a:rPr lang="ru-RU" b="1" dirty="0"/>
              <a:t>САНДАГЫ </a:t>
            </a:r>
            <a:r>
              <a:rPr lang="ru-RU" dirty="0" err="1"/>
              <a:t>исем</a:t>
            </a:r>
            <a:r>
              <a:rPr lang="ru-RU" dirty="0"/>
              <a:t> -1 </a:t>
            </a:r>
            <a:r>
              <a:rPr lang="ru-RU" dirty="0" err="1"/>
              <a:t>генә</a:t>
            </a:r>
            <a:r>
              <a:rPr lang="ru-RU" dirty="0"/>
              <a:t> предметны </a:t>
            </a:r>
            <a:r>
              <a:rPr lang="ru-RU" dirty="0" err="1"/>
              <a:t>белдерә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КҮПЛЕК </a:t>
            </a:r>
            <a:r>
              <a:rPr lang="ru-RU" b="1" dirty="0"/>
              <a:t>САНДАГЫ </a:t>
            </a:r>
            <a:r>
              <a:rPr lang="ru-RU" dirty="0" err="1"/>
              <a:t>исем</a:t>
            </a:r>
            <a:r>
              <a:rPr lang="ru-RU" dirty="0"/>
              <a:t> </a:t>
            </a:r>
            <a:r>
              <a:rPr lang="ru-RU" dirty="0" err="1"/>
              <a:t>берничә</a:t>
            </a:r>
            <a:r>
              <a:rPr lang="ru-RU" dirty="0"/>
              <a:t> предметны </a:t>
            </a:r>
            <a:r>
              <a:rPr lang="ru-RU" dirty="0" err="1"/>
              <a:t>белдерә.Күплек</a:t>
            </a:r>
            <a:r>
              <a:rPr lang="ru-RU" dirty="0"/>
              <a:t> </a:t>
            </a:r>
            <a:r>
              <a:rPr lang="ru-RU" dirty="0" err="1"/>
              <a:t>сандагы</a:t>
            </a:r>
            <a:r>
              <a:rPr lang="ru-RU" dirty="0"/>
              <a:t> </a:t>
            </a:r>
            <a:r>
              <a:rPr lang="ru-RU" dirty="0" err="1"/>
              <a:t>исемнәргә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–ЛАР ,-ЛӘР </a:t>
            </a:r>
            <a:r>
              <a:rPr lang="ru-RU" dirty="0" err="1"/>
              <a:t>кушымчалары</a:t>
            </a:r>
            <a:r>
              <a:rPr lang="ru-RU" dirty="0"/>
              <a:t> </a:t>
            </a:r>
            <a:r>
              <a:rPr lang="ru-RU" dirty="0" err="1"/>
              <a:t>ялгана.Ә</a:t>
            </a:r>
            <a:r>
              <a:rPr lang="ru-RU" dirty="0"/>
              <a:t> </a:t>
            </a:r>
            <a:r>
              <a:rPr lang="ru-RU" dirty="0" err="1"/>
              <a:t>борын</a:t>
            </a:r>
            <a:r>
              <a:rPr lang="ru-RU" dirty="0"/>
              <a:t> </a:t>
            </a:r>
            <a:r>
              <a:rPr lang="ru-RU" dirty="0" err="1"/>
              <a:t>авазларына</a:t>
            </a:r>
            <a:r>
              <a:rPr lang="ru-RU" dirty="0"/>
              <a:t> (м ,н ,ң ) </a:t>
            </a:r>
            <a:r>
              <a:rPr lang="ru-RU" dirty="0" err="1"/>
              <a:t>беткән</a:t>
            </a:r>
            <a:r>
              <a:rPr lang="ru-RU" dirty="0"/>
              <a:t> </a:t>
            </a:r>
            <a:r>
              <a:rPr lang="ru-RU" dirty="0" err="1"/>
              <a:t>исемнәргә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–НАР,-НӘР </a:t>
            </a:r>
            <a:r>
              <a:rPr lang="ru-RU" dirty="0" err="1"/>
              <a:t>кушымчалары</a:t>
            </a:r>
            <a:r>
              <a:rPr lang="ru-RU" dirty="0"/>
              <a:t> </a:t>
            </a:r>
            <a:r>
              <a:rPr lang="ru-RU" dirty="0" err="1"/>
              <a:t>ялгана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9417" y="188640"/>
            <a:ext cx="8717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t-RU" sz="4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Берлек һәм күплек сандагы исемнәр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924944"/>
            <a:ext cx="17892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dirty="0" smtClean="0"/>
              <a:t>Мисал: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АЛМА </a:t>
            </a:r>
            <a:r>
              <a:rPr lang="ru-RU" dirty="0"/>
              <a:t>– ЛАР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ЧИЯ-ЛӘР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КАЕН- </a:t>
            </a:r>
            <a:r>
              <a:rPr lang="ru-RU" dirty="0"/>
              <a:t>НАР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ТИЕН </a:t>
            </a:r>
            <a:r>
              <a:rPr lang="ru-RU" dirty="0"/>
              <a:t>- </a:t>
            </a:r>
            <a:r>
              <a:rPr lang="ru-RU" dirty="0" smtClean="0"/>
              <a:t>НӘР</a:t>
            </a:r>
            <a:endParaRPr lang="ru-RU" dirty="0"/>
          </a:p>
        </p:txBody>
      </p:sp>
      <p:pic>
        <p:nvPicPr>
          <p:cNvPr id="2062" name="Picture 14" descr="https://image.freepik.com/free-photo/_1339-731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7086" b="19977"/>
          <a:stretch/>
        </p:blipFill>
        <p:spPr bwMode="auto">
          <a:xfrm>
            <a:off x="6372200" y="3482110"/>
            <a:ext cx="1728192" cy="146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get-pdb/1345964/e2018788-7515-4eb7-a00e-02096a9a6409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240" b="95073" l="7383" r="899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4462" y="2608776"/>
            <a:ext cx="1182194" cy="11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ulture.ru/storage/images/5729c9a98c02f4c9141399bf27d01baf/c8858022d52d403c5754d08ba6a24e73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5"/>
          <a:stretch/>
        </p:blipFill>
        <p:spPr bwMode="auto">
          <a:xfrm>
            <a:off x="6300193" y="2537376"/>
            <a:ext cx="1702028" cy="13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163626" y="3199212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s://img2.freepng.ru/20171202/61c/cherry-png-image-5a22ac8d5b9b01.01099224151222183737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46" b="100000" l="5556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93942">
            <a:off x="4209933" y="3441146"/>
            <a:ext cx="1590326" cy="130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право 14"/>
          <p:cNvSpPr/>
          <p:nvPr/>
        </p:nvSpPr>
        <p:spPr>
          <a:xfrm>
            <a:off x="5163626" y="4324993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533776">
            <a:off x="851604" y="5426364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4" name="Picture 16" descr="https://zeleniymir.org/wp-content/uploads/2019/04/Gryzun-belka-113-768x67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4148" b="98370" l="7292" r="954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281" y="4214249"/>
            <a:ext cx="1898767" cy="16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право 16"/>
          <p:cNvSpPr/>
          <p:nvPr/>
        </p:nvSpPr>
        <p:spPr>
          <a:xfrm>
            <a:off x="5005097" y="5759552"/>
            <a:ext cx="1072682" cy="15455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s://w-dog.ru/wallpapers/5/6/297569732897921/zhivotnye-gryzuny-belki-priroda-osen-griby-yagody-bok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3733" b="96094" l="11768" r="87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8" t="-226" r="11920" b="226"/>
          <a:stretch/>
        </p:blipFill>
        <p:spPr bwMode="auto">
          <a:xfrm>
            <a:off x="759644" y="5098826"/>
            <a:ext cx="2444204" cy="17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m0-tub-ru.yandex.net/i?id=96cfd0fa7bd7566f358cfc842c1bf2ec-l&amp;n=1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75" t="5358" r="11294" b="4043"/>
          <a:stretch/>
        </p:blipFill>
        <p:spPr bwMode="auto">
          <a:xfrm>
            <a:off x="3421597" y="4743457"/>
            <a:ext cx="1583499" cy="204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avatars.mds.yandex.net/get-pdb/1381440/c92c1ec9-ec1d-4a8f-9d9b-5dd19d25f6c1/s1200?webp=fals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1163" y="4946387"/>
            <a:ext cx="2009229" cy="182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751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Сыйныф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Бирем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семнәрне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язып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ал.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беренче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суык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бара, кош, урман,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агарды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көлә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кайта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җилле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293096"/>
            <a:ext cx="5536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кош, урман,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кояш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бабай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укучы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малай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s3.wi-fi.ru/cp3o/U45dX3ECG79qoqB5bu62PtNk?response-content-type=image/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088" b="97647" l="3516" r="991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967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12511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tt-RU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Өй эше</a:t>
            </a:r>
            <a:endParaRPr lang="ru-RU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202" y="1340768"/>
            <a:ext cx="8582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Бирем: Исемнәрне күплек санга куеп, кушымчаларына сыз,</a:t>
            </a:r>
          </a:p>
          <a:p>
            <a:pPr algn="ctr"/>
            <a:r>
              <a:rPr lang="tt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дәфтәреңә яз!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2636912"/>
            <a:ext cx="261321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Тәрәзә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Китап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Имән(дуб)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Ком(песок)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t-RU" sz="3200" dirty="0" smtClean="0"/>
              <a:t>Агач</a:t>
            </a:r>
          </a:p>
          <a:p>
            <a:endParaRPr lang="tt-RU" dirty="0" smtClean="0"/>
          </a:p>
        </p:txBody>
      </p:sp>
    </p:spTree>
    <p:extLst>
      <p:ext uri="{BB962C8B-B14F-4D97-AF65-F5344CB8AC3E}">
        <p14:creationId xmlns:p14="http://schemas.microsoft.com/office/powerpoint/2010/main" xmlns="" val="41489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</TotalTime>
  <Words>228</Words>
  <Application>Microsoft Office PowerPoint</Application>
  <PresentationFormat>Экран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2 нче сыйныф (1 нче төркем) Туган тел (Татар теле)</vt:lpstr>
      <vt:lpstr>Дәреснең темасы:  Исем темасын кабатлау</vt:lpstr>
      <vt:lpstr>Слайд 3</vt:lpstr>
      <vt:lpstr>Кабатлау!</vt:lpstr>
      <vt:lpstr>Слайд 5</vt:lpstr>
      <vt:lpstr>Сыйныф эше</vt:lpstr>
      <vt:lpstr>Өй эше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нче сыйныф (1 нче төркем) Туган тел (Татар теле)</dc:title>
  <dc:creator>Администратор</dc:creator>
  <cp:lastModifiedBy>User</cp:lastModifiedBy>
  <cp:revision>7</cp:revision>
  <dcterms:created xsi:type="dcterms:W3CDTF">2020-04-26T09:31:52Z</dcterms:created>
  <dcterms:modified xsi:type="dcterms:W3CDTF">2020-05-07T09:15:46Z</dcterms:modified>
</cp:coreProperties>
</file>