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C12A-AE73-4F99-979E-C18B1B954A8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8C12A-AE73-4F99-979E-C18B1B954A8E}" type="datetimeFigureOut">
              <a:rPr lang="ru-RU" smtClean="0"/>
              <a:pPr/>
              <a:t>06.05.2020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79461-46DA-4F5F-A3BC-65F8FA7D58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Контрольная работа по теме: «Системы двух уравнений с двумя неизвестными»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пятница 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Работа в </a:t>
            </a:r>
            <a:r>
              <a:rPr lang="ru-RU" dirty="0" err="1" smtClean="0"/>
              <a:t>Гугл</a:t>
            </a:r>
            <a:r>
              <a:rPr lang="ru-RU" dirty="0" smtClean="0"/>
              <a:t> классе</a:t>
            </a:r>
            <a:br>
              <a:rPr lang="ru-RU" dirty="0" smtClean="0"/>
            </a:br>
            <a:r>
              <a:rPr lang="ru-RU" dirty="0" smtClean="0"/>
              <a:t>Дано очередное  задание. </a:t>
            </a:r>
            <a:br>
              <a:rPr lang="ru-RU" dirty="0" smtClean="0"/>
            </a:br>
            <a:r>
              <a:rPr lang="ru-RU" dirty="0" smtClean="0"/>
              <a:t>Коды курса сохраняются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None/>
            </a:pPr>
            <a:endParaRPr lang="ru-RU" dirty="0" smtClean="0"/>
          </a:p>
          <a:p>
            <a:pPr marL="514350" indent="-514350">
              <a:buNone/>
            </a:pPr>
            <a:r>
              <a:rPr lang="ru-RU" dirty="0" smtClean="0"/>
              <a:t>7А и 7 В          код курса </a:t>
            </a:r>
            <a:r>
              <a:rPr lang="en-US" b="1" dirty="0">
                <a:solidFill>
                  <a:srgbClr val="FF0000"/>
                </a:solidFill>
              </a:rPr>
              <a:t>t7ctewv</a:t>
            </a:r>
            <a:endParaRPr lang="ru-RU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  <a:p>
            <a:pPr>
              <a:buNone/>
            </a:pPr>
            <a:r>
              <a:rPr lang="ru-RU" dirty="0" smtClean="0"/>
              <a:t>7 Б  код курса</a:t>
            </a:r>
            <a:r>
              <a:rPr lang="ru-RU" dirty="0" smtClean="0">
                <a:solidFill>
                  <a:srgbClr val="FF0000"/>
                </a:solidFill>
              </a:rPr>
              <a:t>      </a:t>
            </a:r>
            <a:r>
              <a:rPr lang="ru-RU" b="1" dirty="0" err="1" smtClean="0">
                <a:solidFill>
                  <a:srgbClr val="FF0000"/>
                </a:solidFill>
              </a:rPr>
              <a:t>sqcdrgw</a:t>
            </a:r>
            <a:endParaRPr lang="ru-RU" b="1" dirty="0">
              <a:solidFill>
                <a:srgbClr val="FF0000"/>
              </a:solidFill>
            </a:endParaRPr>
          </a:p>
          <a:p>
            <a:pPr marL="514350" indent="-514350"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Обратная связ</a:t>
            </a:r>
            <a:r>
              <a:rPr lang="ru-RU" dirty="0"/>
              <a:t>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err="1" smtClean="0"/>
              <a:t>Ханова</a:t>
            </a:r>
            <a:r>
              <a:rPr lang="ru-RU" dirty="0" smtClean="0"/>
              <a:t> Аниса </a:t>
            </a:r>
            <a:r>
              <a:rPr lang="ru-RU" dirty="0" err="1" smtClean="0"/>
              <a:t>Ильсуровна</a:t>
            </a: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/>
              <a:t>ч</a:t>
            </a:r>
            <a:r>
              <a:rPr lang="ru-RU" dirty="0" smtClean="0"/>
              <a:t>ерез </a:t>
            </a:r>
            <a:r>
              <a:rPr lang="en-US" dirty="0"/>
              <a:t>google</a:t>
            </a:r>
            <a:r>
              <a:rPr lang="ru-RU" dirty="0"/>
              <a:t> </a:t>
            </a:r>
            <a:r>
              <a:rPr lang="ru-RU" dirty="0" smtClean="0"/>
              <a:t>класс </a:t>
            </a:r>
            <a:r>
              <a:rPr lang="en-US" b="1" dirty="0" smtClean="0">
                <a:solidFill>
                  <a:srgbClr val="FF0000"/>
                </a:solidFill>
              </a:rPr>
              <a:t>t7ctewv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ru-RU" dirty="0" err="1" smtClean="0"/>
              <a:t>Галимова</a:t>
            </a:r>
            <a:r>
              <a:rPr lang="ru-RU" dirty="0" smtClean="0"/>
              <a:t> </a:t>
            </a:r>
            <a:r>
              <a:rPr lang="ru-RU" dirty="0"/>
              <a:t>Роза </a:t>
            </a:r>
            <a:r>
              <a:rPr lang="ru-RU" dirty="0" smtClean="0"/>
              <a:t>Викторовна </a:t>
            </a:r>
            <a:r>
              <a:rPr lang="ru-RU" b="1" smtClean="0">
                <a:solidFill>
                  <a:srgbClr val="FF0000"/>
                </a:solidFill>
              </a:rPr>
              <a:t>sqcdrgw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4587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28</Words>
  <Application>Microsoft Office PowerPoint</Application>
  <PresentationFormat>Экран (4:3)</PresentationFormat>
  <Paragraphs>12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 Контрольная работа по теме: «Системы двух уравнений с двумя неизвестными» </vt:lpstr>
      <vt:lpstr> Работа в Гугл классе Дано очередное  задание.  Коды курса сохраняются</vt:lpstr>
      <vt:lpstr>Обратная связь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методы решения текстовых задач: алгебраический.</dc:title>
  <dc:creator>Минзия</dc:creator>
  <cp:lastModifiedBy>Минзия</cp:lastModifiedBy>
  <cp:revision>6</cp:revision>
  <dcterms:created xsi:type="dcterms:W3CDTF">2020-04-15T14:47:30Z</dcterms:created>
  <dcterms:modified xsi:type="dcterms:W3CDTF">2020-05-06T14:57:05Z</dcterms:modified>
</cp:coreProperties>
</file>