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9" r:id="rId5"/>
    <p:sldId id="263" r:id="rId6"/>
    <p:sldId id="264" r:id="rId7"/>
    <p:sldId id="265" r:id="rId8"/>
    <p:sldId id="258" r:id="rId9"/>
    <p:sldId id="270" r:id="rId10"/>
    <p:sldId id="261" r:id="rId11"/>
    <p:sldId id="260" r:id="rId12"/>
    <p:sldId id="257" r:id="rId13"/>
    <p:sldId id="267" r:id="rId14"/>
    <p:sldId id="262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4C5C-1A6A-434E-9BFB-2D9A015E30B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EF8E-5182-49CA-835E-AB30EB68DD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3000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</a:t>
            </a:r>
            <a:br>
              <a:rPr lang="ru-RU" dirty="0" smtClean="0"/>
            </a:br>
            <a:r>
              <a:rPr lang="ru-RU" dirty="0" smtClean="0"/>
              <a:t>«Квалификации </a:t>
            </a:r>
            <a:r>
              <a:rPr lang="ru-RU" dirty="0"/>
              <a:t>и профессии.  Стратегии профессиональной карьеры. </a:t>
            </a:r>
            <a:r>
              <a:rPr lang="ru-RU" dirty="0" err="1"/>
              <a:t>Предпрофессиональные</a:t>
            </a:r>
            <a:r>
              <a:rPr lang="ru-RU" dirty="0"/>
              <a:t> </a:t>
            </a:r>
            <a:r>
              <a:rPr lang="ru-RU" dirty="0" smtClean="0"/>
              <a:t>пробы»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Запишите тему урока в тетради.</a:t>
            </a:r>
          </a:p>
          <a:p>
            <a:r>
              <a:rPr lang="ru-RU" dirty="0" smtClean="0"/>
              <a:t>Изучите предложенную презентацию , запишите понятия профессия, специальность, квалификация.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ages.myshared.ru/7/840651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.ppt-online.org/files/slide/2/23XeJM8fq4yLEGzRUTxsu7cNoC5KY6lDB1kOnb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87145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s/109215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91068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up/datas/219057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Напишите краткое эссе «Моя будущая профессия…( не меньше 20 предложений)</a:t>
            </a:r>
          </a:p>
          <a:p>
            <a:r>
              <a:rPr lang="ru-RU" dirty="0" smtClean="0"/>
              <a:t>( рассуждение, которое состоит из следующих абзацев:1. введение,2. основная часть,3. вывод или заключение)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Если вы не знаете, не решили, напишите о профессии родителей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Письменную р</a:t>
            </a:r>
            <a:r>
              <a:rPr lang="ru-RU" dirty="0" smtClean="0"/>
              <a:t>аботу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отправьте учителю </a:t>
            </a:r>
            <a:r>
              <a:rPr lang="ru-RU" dirty="0" smtClean="0"/>
              <a:t>технолог</a:t>
            </a:r>
            <a:r>
              <a:rPr lang="ru-RU" dirty="0" smtClean="0"/>
              <a:t>ии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Ярмухаметовой</a:t>
            </a:r>
            <a:r>
              <a:rPr lang="ru-RU" dirty="0" smtClean="0"/>
              <a:t> Альбине </a:t>
            </a:r>
            <a:r>
              <a:rPr lang="ru-RU" dirty="0" err="1" smtClean="0"/>
              <a:t>Габдулбаровне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e-mail: albina_yarmuchametova76@mail.ru;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WhatsApp</a:t>
            </a:r>
            <a:r>
              <a:rPr lang="en-US" dirty="0" smtClean="0"/>
              <a:t> 89050226474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ages.myshared.ru/24/1274046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ds04.infourok.ru/uploads/ex/06cc/000faab3-559e3857/640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715404" cy="550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gymn11.ru/images/%D0%9F%D1%80%D0%BE%D1%84%D0%BE%D1%80%D0%B8%D0%B5%D0%BD%D1%82%D0%B0%D1%86%D0%B8%D1%8F/%D1%84%D0%BE%D1%82%D0%BE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78684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chool17.centerstart.ru/sites/school17.centerstart.ru/files/tmp/all-img/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5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900igr.net/up/datas/219042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900igr.net/up/datas/112713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.900igr.net:10/datas/obschestvoznanie/Klassnyj-chas-Vybor-professii/0011-011-Klassifikatsija-profess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3.infourok.ru/uploads/ex/03ee/00002afd-1d9a6b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 урока «Квалификации и профессии.  Стратегии профессиональной карьеры. Предпрофессиональные пробы»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Домашняя работа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«Квалификации и профессии.  Стратегии профессиональной карьеры. Предпрофессиональные пробы»</dc:title>
  <dc:creator>Альбина</dc:creator>
  <cp:lastModifiedBy>Альбина</cp:lastModifiedBy>
  <cp:revision>1</cp:revision>
  <dcterms:created xsi:type="dcterms:W3CDTF">2020-05-05T22:49:22Z</dcterms:created>
  <dcterms:modified xsi:type="dcterms:W3CDTF">2020-05-05T23:29:17Z</dcterms:modified>
</cp:coreProperties>
</file>