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2303000134@edu.tatar.ru" TargetMode="External"/><Relationship Id="rId2" Type="http://schemas.openxmlformats.org/officeDocument/2006/relationships/hyperlink" Target="https://resh.edu.ru/subject/lesson/5228/main/226885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oza_sayfullina@mail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Мир композитора! </a:t>
            </a:r>
            <a:r>
              <a:rPr lang="ru-RU" dirty="0" err="1" smtClean="0"/>
              <a:t>П.И.Чайковский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Изучите материал урока:</a:t>
            </a:r>
          </a:p>
          <a:p>
            <a:r>
              <a:rPr lang="en-US" dirty="0">
                <a:hlinkClick r:id="rId2"/>
              </a:rPr>
              <a:t>https://resh.edu.ru/subject/lesson/5228/main/226885</a:t>
            </a:r>
            <a:r>
              <a:rPr lang="en-US" dirty="0" smtClean="0">
                <a:hlinkClick r:id="rId2"/>
              </a:rPr>
              <a:t>/</a:t>
            </a:r>
            <a:endParaRPr lang="ru-RU" dirty="0" smtClean="0"/>
          </a:p>
          <a:p>
            <a:r>
              <a:rPr lang="ru-RU" dirty="0" smtClean="0"/>
              <a:t>Домашнее задание:</a:t>
            </a:r>
          </a:p>
          <a:p>
            <a:r>
              <a:rPr lang="ru-RU" dirty="0" smtClean="0"/>
              <a:t>Выпишите известные произведения </a:t>
            </a:r>
            <a:r>
              <a:rPr lang="ru-RU" dirty="0" err="1" smtClean="0"/>
              <a:t>П.И.Чайковского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b="1" dirty="0"/>
              <a:t>Координаты обратной связи</a:t>
            </a:r>
          </a:p>
          <a:p>
            <a:pPr algn="r"/>
            <a:r>
              <a:rPr lang="ru-RU" dirty="0"/>
              <a:t>(</a:t>
            </a:r>
            <a:r>
              <a:rPr lang="ru-RU" dirty="0" err="1"/>
              <a:t>вацап</a:t>
            </a:r>
            <a:r>
              <a:rPr lang="ru-RU" dirty="0"/>
              <a:t>)</a:t>
            </a:r>
            <a:r>
              <a:rPr lang="en-US" dirty="0"/>
              <a:t>89061104439</a:t>
            </a:r>
            <a:endParaRPr lang="ru-RU" dirty="0"/>
          </a:p>
          <a:p>
            <a:pPr algn="r"/>
            <a:r>
              <a:rPr lang="ru-RU" dirty="0" err="1"/>
              <a:t>Сайфуллина</a:t>
            </a:r>
            <a:r>
              <a:rPr lang="ru-RU" dirty="0"/>
              <a:t> Роза </a:t>
            </a:r>
            <a:r>
              <a:rPr lang="ru-RU" dirty="0" err="1"/>
              <a:t>Равиловна</a:t>
            </a:r>
            <a:endParaRPr lang="ru-RU" dirty="0"/>
          </a:p>
          <a:p>
            <a:pPr algn="r"/>
            <a:r>
              <a:rPr lang="ru-RU" u="sng" dirty="0">
                <a:hlinkClick r:id="rId3"/>
              </a:rPr>
              <a:t>2303000134@</a:t>
            </a:r>
            <a:r>
              <a:rPr lang="en-US" u="sng" dirty="0" err="1">
                <a:hlinkClick r:id="rId3"/>
              </a:rPr>
              <a:t>edu</a:t>
            </a:r>
            <a:r>
              <a:rPr lang="ru-RU" u="sng" dirty="0">
                <a:hlinkClick r:id="rId3"/>
              </a:rPr>
              <a:t>.</a:t>
            </a:r>
            <a:r>
              <a:rPr lang="en-US" u="sng" dirty="0" err="1">
                <a:hlinkClick r:id="rId3"/>
              </a:rPr>
              <a:t>tatar</a:t>
            </a:r>
            <a:r>
              <a:rPr lang="ru-RU" u="sng" dirty="0">
                <a:hlinkClick r:id="rId3"/>
              </a:rPr>
              <a:t>.</a:t>
            </a:r>
            <a:r>
              <a:rPr lang="en-US" u="sng" dirty="0" err="1">
                <a:hlinkClick r:id="rId3"/>
              </a:rPr>
              <a:t>ru</a:t>
            </a:r>
            <a:endParaRPr lang="ru-RU" u="sng" dirty="0"/>
          </a:p>
          <a:p>
            <a:pPr algn="r"/>
            <a:r>
              <a:rPr lang="en-US" dirty="0">
                <a:hlinkClick r:id="rId4"/>
              </a:rPr>
              <a:t>roza_sayfullina@mail.ru</a:t>
            </a:r>
            <a:endParaRPr lang="ru-RU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103781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0</TotalTime>
  <Words>36</Words>
  <Application>Microsoft Office PowerPoint</Application>
  <PresentationFormat>Экран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NewsPrint</vt:lpstr>
      <vt:lpstr>Мир композитора! П.И.Чайковский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Мир композитора! П.И.Чайковский</dc:title>
  <dc:creator>User</dc:creator>
  <cp:lastModifiedBy>User</cp:lastModifiedBy>
  <cp:revision>1</cp:revision>
  <dcterms:created xsi:type="dcterms:W3CDTF">2020-05-15T06:08:20Z</dcterms:created>
  <dcterms:modified xsi:type="dcterms:W3CDTF">2020-05-18T07:30:02Z</dcterms:modified>
</cp:coreProperties>
</file>