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9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7" d="100"/>
          <a:sy n="77" d="100"/>
        </p:scale>
        <p:origin x="-117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143E2-A116-4161-B0BA-95719D7F59F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92B3-B0FD-4774-9787-E6D76D5380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92B3-B0FD-4774-9787-E6D76D53801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med" advTm="2547">
    <p:circl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Tm="2547">
    <p:circl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77904"/>
            <a:ext cx="6629424" cy="506732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Ел </a:t>
            </a:r>
            <a:r>
              <a:rPr lang="ru-RU" sz="4400" b="1" i="1" u="sng" dirty="0" err="1" smtClean="0">
                <a:solidFill>
                  <a:schemeClr val="accent2">
                    <a:lumMod val="75000"/>
                  </a:schemeClr>
                </a:solidFill>
              </a:rPr>
              <a:t>фасыллары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</a:rPr>
              <a:t>(Времена года)</a:t>
            </a:r>
            <a:endParaRPr lang="ru-RU" sz="44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 descr="iPF7TS4I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9" y="2532086"/>
            <a:ext cx="4048137" cy="2428882"/>
          </a:xfrm>
          <a:prstGeom prst="round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Рисунок 9" descr="iJOU1PM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44" y="0"/>
            <a:ext cx="1428750" cy="1428750"/>
          </a:xfrm>
          <a:prstGeom prst="ellipse">
            <a:avLst/>
          </a:prstGeom>
          <a:ln>
            <a:solidFill>
              <a:srgbClr val="00B050"/>
            </a:solidFill>
          </a:ln>
        </p:spPr>
      </p:pic>
      <p:pic>
        <p:nvPicPr>
          <p:cNvPr id="11" name="Рисунок 10" descr="iJOU1PMH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935" y="1916832"/>
            <a:ext cx="1428750" cy="1428750"/>
          </a:xfrm>
          <a:prstGeom prst="ellipse">
            <a:avLst/>
          </a:prstGeom>
          <a:ln>
            <a:solidFill>
              <a:srgbClr val="00B05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786182" y="42862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t-RU" dirty="0" smtClean="0"/>
          </a:p>
          <a:p>
            <a:endParaRPr lang="tt-RU" dirty="0" smtClean="0"/>
          </a:p>
        </p:txBody>
      </p:sp>
    </p:spTree>
  </p:cSld>
  <p:clrMapOvr>
    <a:masterClrMapping/>
  </p:clrMapOvr>
  <p:transition spd="med" advTm="2547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1760" y="1625188"/>
            <a:ext cx="6178343" cy="46337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ru-RU" sz="4400" i="1" dirty="0" err="1" smtClean="0">
                <a:solidFill>
                  <a:schemeClr val="bg1"/>
                </a:solidFill>
              </a:rPr>
              <a:t>Кыш-Зима</a:t>
            </a:r>
            <a:endParaRPr lang="ru-RU" sz="4400" i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VOFB4RZ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357562"/>
            <a:ext cx="1314450" cy="1428750"/>
          </a:xfrm>
          <a:prstGeom prst="star16">
            <a:avLst/>
          </a:prstGeom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25" y="1285860"/>
            <a:ext cx="1247775" cy="1428750"/>
          </a:xfrm>
          <a:prstGeom prst="star16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0"/>
            <a:ext cx="1247775" cy="1428750"/>
          </a:xfrm>
          <a:prstGeom prst="star16">
            <a:avLst/>
          </a:prstGeom>
        </p:spPr>
      </p:pic>
      <p:pic>
        <p:nvPicPr>
          <p:cNvPr id="9" name="Рисунок 8" descr="iVOFB4RZ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214422"/>
            <a:ext cx="1314450" cy="1428750"/>
          </a:xfrm>
          <a:prstGeom prst="star16">
            <a:avLst/>
          </a:prstGeom>
        </p:spPr>
      </p:pic>
      <p:pic>
        <p:nvPicPr>
          <p:cNvPr id="10" name="Рисунок 9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0"/>
            <a:ext cx="1247775" cy="1428750"/>
          </a:xfrm>
          <a:prstGeom prst="star16">
            <a:avLst/>
          </a:prstGeom>
        </p:spPr>
      </p:pic>
      <p:pic>
        <p:nvPicPr>
          <p:cNvPr id="11" name="Рисунок 10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5214950"/>
            <a:ext cx="1247775" cy="1428750"/>
          </a:xfrm>
          <a:prstGeom prst="star16">
            <a:avLst/>
          </a:prstGeom>
        </p:spPr>
      </p:pic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1857364"/>
            <a:ext cx="1247775" cy="1428750"/>
          </a:xfrm>
          <a:prstGeom prst="star16">
            <a:avLst/>
          </a:prstGeom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/>
          </a:bodyPr>
          <a:lstStyle/>
          <a:p>
            <a:pPr lvl="8" algn="ctr">
              <a:buNone/>
            </a:pPr>
            <a:r>
              <a:rPr lang="tt-RU" sz="4400" b="1" i="1" u="sng" dirty="0" smtClean="0">
                <a:solidFill>
                  <a:srgbClr val="92D050"/>
                </a:solidFill>
              </a:rPr>
              <a:t>Яз-Весна</a:t>
            </a:r>
            <a:endParaRPr lang="en-US" sz="4400" b="1" i="1" u="sng" dirty="0" smtClean="0">
              <a:solidFill>
                <a:srgbClr val="92D050"/>
              </a:solidFill>
            </a:endParaRPr>
          </a:p>
        </p:txBody>
      </p:sp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305543"/>
            <a:ext cx="6048384" cy="4219801"/>
          </a:xfrm>
          <a:prstGeom prst="rect">
            <a:avLst/>
          </a:prstGeom>
        </p:spPr>
      </p:pic>
      <p:pic>
        <p:nvPicPr>
          <p:cNvPr id="11" name="Рисунок 10" descr="iDWXVRF9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143380"/>
            <a:ext cx="1905000" cy="1428750"/>
          </a:xfrm>
          <a:prstGeom prst="star16">
            <a:avLst/>
          </a:prstGeom>
          <a:ln>
            <a:solidFill>
              <a:srgbClr val="00B050"/>
            </a:solidFill>
          </a:ln>
        </p:spPr>
      </p:pic>
      <p:pic>
        <p:nvPicPr>
          <p:cNvPr id="15" name="Рисунок 14" descr="iDWXVRF9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0"/>
            <a:ext cx="1905000" cy="1428750"/>
          </a:xfrm>
          <a:prstGeom prst="star16">
            <a:avLst/>
          </a:prstGeom>
          <a:ln>
            <a:solidFill>
              <a:srgbClr val="00B050"/>
            </a:solidFill>
          </a:ln>
        </p:spPr>
      </p:pic>
      <p:pic>
        <p:nvPicPr>
          <p:cNvPr id="16" name="Рисунок 15" descr="iDWXVRF9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1571612"/>
            <a:ext cx="1905000" cy="1428750"/>
          </a:xfrm>
          <a:prstGeom prst="star16">
            <a:avLst/>
          </a:prstGeom>
          <a:ln>
            <a:solidFill>
              <a:srgbClr val="00B050"/>
            </a:solidFill>
          </a:ln>
        </p:spPr>
      </p:pic>
      <p:pic>
        <p:nvPicPr>
          <p:cNvPr id="17" name="Рисунок 16" descr="72737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57364"/>
            <a:ext cx="2238369" cy="1677055"/>
          </a:xfrm>
          <a:prstGeom prst="star16">
            <a:avLst/>
          </a:prstGeom>
          <a:ln>
            <a:solidFill>
              <a:srgbClr val="00B050"/>
            </a:solidFill>
          </a:ln>
        </p:spPr>
      </p:pic>
      <p:pic>
        <p:nvPicPr>
          <p:cNvPr id="18" name="Рисунок 17" descr="72737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0"/>
            <a:ext cx="2381245" cy="1784102"/>
          </a:xfrm>
          <a:prstGeom prst="star16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4678" y="2500306"/>
            <a:ext cx="5715040" cy="4286280"/>
          </a:xfrm>
          <a:ln>
            <a:solidFill>
              <a:srgbClr val="FFC0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t-RU" sz="4400" i="1" u="sng" dirty="0" smtClean="0">
                <a:solidFill>
                  <a:srgbClr val="FFFF00"/>
                </a:solidFill>
              </a:rPr>
              <a:t/>
            </a:r>
            <a:br>
              <a:rPr lang="tt-RU" sz="4400" i="1" u="sng" dirty="0" smtClean="0">
                <a:solidFill>
                  <a:srgbClr val="FFFF00"/>
                </a:solidFill>
              </a:rPr>
            </a:br>
            <a:r>
              <a:rPr lang="tt-RU" sz="4400" i="1" u="sng" dirty="0" smtClean="0">
                <a:solidFill>
                  <a:srgbClr val="FFFF00"/>
                </a:solidFill>
              </a:rPr>
              <a:t>Көз-Осен</a:t>
            </a:r>
            <a:r>
              <a:rPr lang="ru-RU" sz="4400" i="1" u="sng" dirty="0" err="1" smtClean="0">
                <a:solidFill>
                  <a:srgbClr val="FFFF00"/>
                </a:solidFill>
              </a:rPr>
              <a:t>ь</a:t>
            </a:r>
            <a:endParaRPr lang="ru-RU" sz="4400" i="1" u="sng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3P0V0D8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925" y="214290"/>
            <a:ext cx="1743075" cy="1428750"/>
          </a:xfrm>
          <a:prstGeom prst="star16">
            <a:avLst/>
          </a:prstGeom>
          <a:ln>
            <a:solidFill>
              <a:srgbClr val="FFFF00"/>
            </a:solidFill>
          </a:ln>
        </p:spPr>
      </p:pic>
      <p:pic>
        <p:nvPicPr>
          <p:cNvPr id="6" name="Рисунок 5" descr="iUFG1V3G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071810"/>
            <a:ext cx="1905000" cy="1428750"/>
          </a:xfrm>
          <a:prstGeom prst="star16">
            <a:avLst/>
          </a:prstGeom>
          <a:ln>
            <a:solidFill>
              <a:srgbClr val="FFFF00"/>
            </a:solidFill>
          </a:ln>
        </p:spPr>
      </p:pic>
      <p:pic>
        <p:nvPicPr>
          <p:cNvPr id="9" name="Рисунок 8" descr="iX4PRYX1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0"/>
            <a:ext cx="1466850" cy="1428750"/>
          </a:xfrm>
          <a:prstGeom prst="star16">
            <a:avLst/>
          </a:prstGeom>
          <a:ln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i609UJCE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1000108"/>
            <a:ext cx="1362075" cy="1428750"/>
          </a:xfrm>
          <a:prstGeom prst="star16">
            <a:avLst/>
          </a:prstGeom>
          <a:ln>
            <a:solidFill>
              <a:srgbClr val="FFFF00"/>
            </a:solidFill>
          </a:ln>
        </p:spPr>
      </p:pic>
      <p:pic>
        <p:nvPicPr>
          <p:cNvPr id="11" name="Рисунок 10" descr="i609UJCE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925" y="1643050"/>
            <a:ext cx="1362075" cy="1428750"/>
          </a:xfrm>
          <a:prstGeom prst="star16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8640"/>
            <a:ext cx="8229600" cy="1143000"/>
          </a:xfrm>
        </p:spPr>
        <p:txBody>
          <a:bodyPr/>
          <a:lstStyle/>
          <a:p>
            <a:pPr algn="ctr"/>
            <a:r>
              <a:rPr lang="tt-RU" i="1" u="sng" dirty="0" smtClean="0">
                <a:solidFill>
                  <a:srgbClr val="FF0000"/>
                </a:solidFill>
              </a:rPr>
              <a:t>Җәй-лето</a:t>
            </a:r>
            <a:endParaRPr lang="ru-RU" i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P21Z36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20" y="1071546"/>
            <a:ext cx="1905000" cy="1428750"/>
          </a:xfrm>
          <a:prstGeom prst="star12">
            <a:avLst/>
          </a:prstGeom>
        </p:spPr>
      </p:pic>
      <p:pic>
        <p:nvPicPr>
          <p:cNvPr id="7" name="Рисунок 6" descr="iP21Z36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714884"/>
            <a:ext cx="1905000" cy="1428750"/>
          </a:xfrm>
          <a:prstGeom prst="star16">
            <a:avLst/>
          </a:prstGeom>
        </p:spPr>
      </p:pic>
      <p:pic>
        <p:nvPicPr>
          <p:cNvPr id="6" name="Рисунок 5" descr="iP21Z36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85728"/>
            <a:ext cx="1905000" cy="1428750"/>
          </a:xfrm>
          <a:prstGeom prst="star16">
            <a:avLst/>
          </a:prstGeom>
        </p:spPr>
      </p:pic>
      <p:pic>
        <p:nvPicPr>
          <p:cNvPr id="8" name="Рисунок 7" descr="iXW3QMR5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28604"/>
            <a:ext cx="1905000" cy="1428750"/>
          </a:xfrm>
          <a:prstGeom prst="star16">
            <a:avLst/>
          </a:prstGeom>
        </p:spPr>
      </p:pic>
      <p:pic>
        <p:nvPicPr>
          <p:cNvPr id="10" name="Рисунок 9" descr="iXW3QMR5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285992"/>
            <a:ext cx="1905000" cy="1428750"/>
          </a:xfrm>
          <a:prstGeom prst="star16">
            <a:avLst/>
          </a:prstGeom>
        </p:spPr>
      </p:pic>
      <p:pic>
        <p:nvPicPr>
          <p:cNvPr id="11" name="Содержимое 10" descr="21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071802" y="2497292"/>
            <a:ext cx="5786478" cy="407495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28736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Вы знаете как по татарский называются времена года (ел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фасылы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Знаете какая  бывает погода (</a:t>
            </a:r>
            <a:r>
              <a:rPr lang="tt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һава торышы), в какие игры можно играть в это время года.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альбомном листе или на листе А4 нарисуйте природу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табигать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вашего любимого времени года и опишите  его тремя предложениями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(можно  дополнить четверостишьем или загадкой, пословицей на выбранную тему на татарском языке). Удачи 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уңышлар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)!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endParaRPr lang="ru-RU" sz="7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3683318" cy="243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764705"/>
            <a:ext cx="8928992" cy="475252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tt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Обратная связь: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milash111_70@mail.ru  (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Миляуша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Равиловна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89600433627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gulschat.d@mail.ru          (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Гульшат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Накиповна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89053143662  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guzeliya73@mail.ru     (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Гюзелия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Баймухаметовна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89053135158</a:t>
            </a:r>
          </a:p>
          <a:p>
            <a:pPr>
              <a:buNone/>
            </a:pP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sovershen@mail.ru       (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Гузалия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Гаптельнуровна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89093077806</a:t>
            </a:r>
          </a:p>
          <a:p>
            <a:pPr algn="ctr">
              <a:buNone/>
            </a:pPr>
            <a:endParaRPr lang="tt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t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547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38</Words>
  <Application>Microsoft Office PowerPoint</Application>
  <PresentationFormat>Экран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Презентация PowerPoint</vt:lpstr>
      <vt:lpstr>Кыш-Зима</vt:lpstr>
      <vt:lpstr>Презентация PowerPoint</vt:lpstr>
      <vt:lpstr> Көз-Осень</vt:lpstr>
      <vt:lpstr>Җәй-лето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Айгуль Харисова</dc:creator>
  <cp:lastModifiedBy>Миляуша</cp:lastModifiedBy>
  <cp:revision>48</cp:revision>
  <dcterms:created xsi:type="dcterms:W3CDTF">2015-01-08T11:30:23Z</dcterms:created>
  <dcterms:modified xsi:type="dcterms:W3CDTF">2020-05-13T20:25:23Z</dcterms:modified>
</cp:coreProperties>
</file>