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ek8HD0yyRv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13611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теме «Решение нестандартных планиметрических задач»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https://youtu.be/ek8HD0yyRvs</a:t>
                      </a:r>
                      <a:endParaRPr lang="ru-RU" sz="1800" b="0" i="0" u="none" strike="noStrik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майские варианты на сайте «Решу ЕГЭ», вариант №6 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45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32</cp:revision>
  <dcterms:created xsi:type="dcterms:W3CDTF">2020-04-01T11:15:40Z</dcterms:created>
  <dcterms:modified xsi:type="dcterms:W3CDTF">2020-05-14T12:35:06Z</dcterms:modified>
</cp:coreProperties>
</file>