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70" r:id="rId9"/>
    <p:sldId id="271" r:id="rId10"/>
    <p:sldId id="287" r:id="rId11"/>
    <p:sldId id="289" r:id="rId12"/>
    <p:sldId id="290" r:id="rId13"/>
    <p:sldId id="292" r:id="rId14"/>
    <p:sldId id="294" r:id="rId15"/>
    <p:sldId id="295" r:id="rId16"/>
    <p:sldId id="29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BD3E-ED17-483C-AA5E-F5A9F50BAA3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0A5B-8A39-44FB-8F20-24EFD298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BD3E-ED17-483C-AA5E-F5A9F50BAA3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0A5B-8A39-44FB-8F20-24EFD298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BD3E-ED17-483C-AA5E-F5A9F50BAA3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0A5B-8A39-44FB-8F20-24EFD298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BD3E-ED17-483C-AA5E-F5A9F50BAA3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0A5B-8A39-44FB-8F20-24EFD298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BD3E-ED17-483C-AA5E-F5A9F50BAA3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0A5B-8A39-44FB-8F20-24EFD298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BD3E-ED17-483C-AA5E-F5A9F50BAA3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0A5B-8A39-44FB-8F20-24EFD298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BD3E-ED17-483C-AA5E-F5A9F50BAA3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0A5B-8A39-44FB-8F20-24EFD298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BD3E-ED17-483C-AA5E-F5A9F50BAA3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0A5B-8A39-44FB-8F20-24EFD298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BD3E-ED17-483C-AA5E-F5A9F50BAA3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0A5B-8A39-44FB-8F20-24EFD298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BD3E-ED17-483C-AA5E-F5A9F50BAA3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0A5B-8A39-44FB-8F20-24EFD298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BD3E-ED17-483C-AA5E-F5A9F50BAA3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0A5B-8A39-44FB-8F20-24EFD298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DBD3E-ED17-483C-AA5E-F5A9F50BAA3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0A5B-8A39-44FB-8F20-24EFD2984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vadim-shahtin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Повторение «Взаимосвязь истории искусства и истории человечества». «Изображение в синтетических и экранных видах искусства и художественная фотография  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Выразительные средства художественной фотографии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97205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3400" dirty="0" smtClean="0"/>
              <a:t>Композиция</a:t>
            </a:r>
          </a:p>
          <a:p>
            <a:pPr eaLnBrk="1" hangingPunct="1">
              <a:defRPr/>
            </a:pPr>
            <a:r>
              <a:rPr lang="ru-RU" sz="3400" dirty="0" smtClean="0"/>
              <a:t>Цвет</a:t>
            </a:r>
          </a:p>
          <a:p>
            <a:pPr eaLnBrk="1" hangingPunct="1">
              <a:defRPr/>
            </a:pPr>
            <a:r>
              <a:rPr lang="ru-RU" sz="3400" dirty="0" smtClean="0"/>
              <a:t>Линия</a:t>
            </a:r>
          </a:p>
          <a:p>
            <a:pPr eaLnBrk="1" hangingPunct="1">
              <a:defRPr/>
            </a:pPr>
            <a:r>
              <a:rPr lang="ru-RU" sz="3400" dirty="0" smtClean="0"/>
              <a:t>Цветовая композиция</a:t>
            </a:r>
          </a:p>
          <a:p>
            <a:pPr eaLnBrk="1" hangingPunct="1">
              <a:defRPr/>
            </a:pPr>
            <a:r>
              <a:rPr lang="ru-RU" sz="3400" dirty="0" smtClean="0"/>
              <a:t>Формат</a:t>
            </a:r>
          </a:p>
          <a:p>
            <a:pPr eaLnBrk="1" hangingPunct="1">
              <a:defRPr/>
            </a:pP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Распределение света</a:t>
            </a:r>
          </a:p>
          <a:p>
            <a:pPr eaLnBrk="1" hangingPunct="1">
              <a:defRPr/>
            </a:pP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Момент съемки</a:t>
            </a:r>
          </a:p>
          <a:p>
            <a:pPr eaLnBrk="1" hangingPunct="1">
              <a:defRPr/>
            </a:pP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Ракурс съемки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28600"/>
            <a:ext cx="8485187" cy="5572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Восход двойного солнца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5844" name="Picture 2" descr="G:\урок %((\Восход двойного солн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841375"/>
            <a:ext cx="8609012" cy="57261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342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Июль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6868" name="Picture 2" descr="G:\урок %((\Ию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928688"/>
            <a:ext cx="8542338" cy="5715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485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Музыка Севера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5844" name="Picture 2" descr="G:\урок %((\Музыка сев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000125"/>
            <a:ext cx="8501062" cy="5695950"/>
          </a:xfrm>
          <a:prstGeom prst="rect">
            <a:avLst/>
          </a:prstGeom>
          <a:noFill/>
          <a:ln w="9525">
            <a:solidFill>
              <a:schemeClr val="accent5">
                <a:lumMod val="9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8128000" cy="428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Аж мысли закипают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0964" name="Picture 2" descr="G:\урок %((\Аж мысли закипа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90563"/>
            <a:ext cx="85725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28600"/>
            <a:ext cx="8358188" cy="4143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Большой ух</a:t>
            </a:r>
            <a:endParaRPr lang="ru-RU" sz="4000" dirty="0"/>
          </a:p>
        </p:txBody>
      </p:sp>
      <p:pic>
        <p:nvPicPr>
          <p:cNvPr id="40962" name="Picture 2" descr="G:\урок %((\Большой у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795338"/>
            <a:ext cx="6000750" cy="5951537"/>
          </a:xfrm>
          <a:ln>
            <a:solidFill>
              <a:schemeClr val="tx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540750" cy="5114925"/>
          </a:xfrm>
        </p:spPr>
        <p:txBody>
          <a:bodyPr/>
          <a:lstStyle/>
          <a:p>
            <a:pPr marL="0" indent="-514350">
              <a:spcBef>
                <a:spcPts val="0"/>
              </a:spcBef>
              <a:buFont typeface="+mj-lt"/>
              <a:buAutoNum type="arabicPeriod"/>
              <a:defRPr/>
            </a:pPr>
            <a:endParaRPr lang="ru-RU" sz="30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3000" dirty="0" smtClean="0"/>
              <a:t>Как вы думаете какими </a:t>
            </a:r>
            <a:r>
              <a:rPr lang="ru-RU" sz="3000" dirty="0" smtClean="0">
                <a:solidFill>
                  <a:schemeClr val="accent5">
                    <a:lumMod val="90000"/>
                  </a:schemeClr>
                </a:solidFill>
              </a:rPr>
              <a:t>личностными и профессиональными качествами </a:t>
            </a:r>
            <a:r>
              <a:rPr lang="ru-RU" sz="3000" dirty="0" smtClean="0"/>
              <a:t>должен обладать фотохудожник, чтобы достичь успеха в профессии</a:t>
            </a:r>
            <a:r>
              <a:rPr lang="ru-RU" sz="3000" dirty="0" smtClean="0"/>
              <a:t>? Запишите эти качества в альбомах.</a:t>
            </a:r>
          </a:p>
          <a:p>
            <a:pPr marL="0" indent="0">
              <a:buNone/>
            </a:pPr>
            <a:r>
              <a:rPr lang="ru-RU" sz="2800" dirty="0"/>
              <a:t>Отправить мне на почту или на </a:t>
            </a:r>
            <a:r>
              <a:rPr lang="ru-RU" sz="2800" dirty="0" err="1"/>
              <a:t>ватс</a:t>
            </a:r>
            <a:r>
              <a:rPr lang="ru-RU" sz="2800" dirty="0"/>
              <a:t> ап фотографию записей</a:t>
            </a:r>
          </a:p>
          <a:p>
            <a:pPr marL="0" indent="0">
              <a:buNone/>
            </a:pPr>
            <a:r>
              <a:rPr lang="en-US" sz="2800" dirty="0"/>
              <a:t>Email: </a:t>
            </a:r>
            <a:r>
              <a:rPr lang="en-US" sz="2800" u="sng" dirty="0">
                <a:hlinkClick r:id="rId2"/>
              </a:rPr>
              <a:t>vadim-shahtin@mail.ru</a:t>
            </a:r>
            <a:endParaRPr lang="ru-RU" sz="2800" dirty="0"/>
          </a:p>
          <a:p>
            <a:pPr marL="0" indent="0">
              <a:buNone/>
            </a:pPr>
            <a:r>
              <a:rPr lang="en-US" sz="2800" dirty="0" err="1"/>
              <a:t>Whats</a:t>
            </a:r>
            <a:r>
              <a:rPr lang="en-US" sz="2800" dirty="0"/>
              <a:t> </a:t>
            </a:r>
            <a:r>
              <a:rPr lang="en-US" sz="2800" dirty="0" err="1"/>
              <a:t>ap</a:t>
            </a:r>
            <a:r>
              <a:rPr lang="en-US" sz="2800" dirty="0"/>
              <a:t>: 89600521906</a:t>
            </a:r>
            <a:endParaRPr lang="ru-RU" sz="28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ru-RU" sz="3000" dirty="0" smtClean="0"/>
          </a:p>
          <a:p>
            <a:pPr marL="0" indent="-514350">
              <a:spcBef>
                <a:spcPts val="0"/>
              </a:spcBef>
              <a:buFont typeface="+mj-lt"/>
              <a:buAutoNum type="arabicPeriod"/>
              <a:defRPr/>
            </a:pPr>
            <a:endParaRPr lang="ru-RU" sz="30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28600"/>
            <a:ext cx="8485187" cy="485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err="1" smtClean="0"/>
              <a:t>Бали</a:t>
            </a:r>
            <a:r>
              <a:rPr lang="ru-RU" sz="4000" dirty="0" smtClean="0"/>
              <a:t>. Предзакатная прогулка</a:t>
            </a:r>
            <a:endParaRPr lang="ru-RU" sz="4000" dirty="0"/>
          </a:p>
        </p:txBody>
      </p:sp>
      <p:pic>
        <p:nvPicPr>
          <p:cNvPr id="3075" name="Picture 2" descr="G:\урок %((\Бали.Предзакатная прогулк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000125"/>
            <a:ext cx="8466137" cy="5643563"/>
          </a:xfrm>
          <a:ln w="28575">
            <a:solidFill>
              <a:schemeClr val="accent3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40750" cy="342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Сосна</a:t>
            </a:r>
            <a:endParaRPr lang="ru-RU" sz="4000" dirty="0"/>
          </a:p>
        </p:txBody>
      </p:sp>
      <p:pic>
        <p:nvPicPr>
          <p:cNvPr id="4099" name="Picture 2" descr="G:\урок %((\Сос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785813"/>
            <a:ext cx="7870825" cy="5903912"/>
          </a:xfrm>
          <a:noFill/>
          <a:ln w="571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6286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Групповой взлет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124" name="Picture 2" descr="G:\урок %((\Групповой взле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857250"/>
            <a:ext cx="8286750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6286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Ретро</a:t>
            </a:r>
            <a:endParaRPr lang="ru-RU" sz="4000" dirty="0"/>
          </a:p>
        </p:txBody>
      </p:sp>
      <p:pic>
        <p:nvPicPr>
          <p:cNvPr id="6147" name="Picture 2" descr="G:\урок %((\Портр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3050" y="857250"/>
            <a:ext cx="8621713" cy="5746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6286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Одуванчик</a:t>
            </a:r>
            <a:endParaRPr lang="ru-RU" dirty="0"/>
          </a:p>
        </p:txBody>
      </p:sp>
      <p:pic>
        <p:nvPicPr>
          <p:cNvPr id="8195" name="Picture 4" descr="G:\урок %((\одуванч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909638"/>
            <a:ext cx="7383462" cy="573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142875"/>
            <a:ext cx="854075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Голубь</a:t>
            </a:r>
            <a:endParaRPr lang="ru-RU" sz="4000" dirty="0"/>
          </a:p>
        </p:txBody>
      </p:sp>
      <p:pic>
        <p:nvPicPr>
          <p:cNvPr id="10243" name="Picture 2" descr="C:\Documents and Settings\Мамик))))\Рабочий стол\урок %((\Голубь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81075" y="714375"/>
            <a:ext cx="7115175" cy="5929313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842963"/>
          </a:xfrm>
        </p:spPr>
        <p:txBody>
          <a:bodyPr/>
          <a:lstStyle/>
          <a:p>
            <a:pPr>
              <a:defRPr/>
            </a:pPr>
            <a:r>
              <a:rPr lang="ru-RU" sz="3400" dirty="0" smtClean="0"/>
              <a:t>Парижский бульвар  Дагерротип 1839г. </a:t>
            </a:r>
            <a:endParaRPr lang="ru-RU" sz="3400" dirty="0"/>
          </a:p>
        </p:txBody>
      </p:sp>
      <p:pic>
        <p:nvPicPr>
          <p:cNvPr id="16387" name="Picture 2" descr="G:\Аттестация учитель\Рабочие материалы\Парижский Бульвар Дагерроти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285875"/>
            <a:ext cx="7429500" cy="5378450"/>
          </a:xfr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914400"/>
          </a:xfrm>
        </p:spPr>
        <p:txBody>
          <a:bodyPr/>
          <a:lstStyle/>
          <a:p>
            <a:pPr>
              <a:defRPr/>
            </a:pPr>
            <a:r>
              <a:rPr lang="ru-RU" sz="3400" dirty="0" smtClean="0"/>
              <a:t>Эдгар Алан По   Дагерротип 1940 г. </a:t>
            </a:r>
            <a:endParaRPr lang="ru-RU" sz="3400" dirty="0"/>
          </a:p>
        </p:txBody>
      </p:sp>
      <p:pic>
        <p:nvPicPr>
          <p:cNvPr id="17411" name="Picture 2" descr="G:\Аттестация учитель\Рабочие материалы\Эдгар По дагерротип 19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0313" y="1239838"/>
            <a:ext cx="4289425" cy="540385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113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Повторение «Взаимосвязь истории искусства и истории человечества». «Изображение в синтетических и экранных видах искусства и художественная фотография  ».</vt:lpstr>
      <vt:lpstr>Бали. Предзакатная прогулка</vt:lpstr>
      <vt:lpstr>Сосна</vt:lpstr>
      <vt:lpstr>Групповой взлет</vt:lpstr>
      <vt:lpstr>Ретро</vt:lpstr>
      <vt:lpstr>Одуванчик</vt:lpstr>
      <vt:lpstr>Голубь</vt:lpstr>
      <vt:lpstr>Парижский бульвар  Дагерротип 1839г. </vt:lpstr>
      <vt:lpstr>Эдгар Алан По   Дагерротип 1940 г. </vt:lpstr>
      <vt:lpstr>Выразительные средства художественной фотографии</vt:lpstr>
      <vt:lpstr>Восход двойного солнца</vt:lpstr>
      <vt:lpstr>Июль</vt:lpstr>
      <vt:lpstr>Музыка Севера</vt:lpstr>
      <vt:lpstr>Аж мысли закипают</vt:lpstr>
      <vt:lpstr>Большой ух</vt:lpstr>
      <vt:lpstr>Домашнее задание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по теме: «Художественная фотография как вид искусства»</dc:title>
  <dc:creator>Ольга Владимировна</dc:creator>
  <cp:lastModifiedBy>ВАДИМ</cp:lastModifiedBy>
  <cp:revision>5</cp:revision>
  <dcterms:created xsi:type="dcterms:W3CDTF">2010-10-27T03:58:03Z</dcterms:created>
  <dcterms:modified xsi:type="dcterms:W3CDTF">2020-05-17T13:10:35Z</dcterms:modified>
</cp:coreProperties>
</file>