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1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esh.edu.ru/subject/lesson/3504/main/151489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Урок обобщения за курс химии. Правила безопасной работы с веществами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520880" cy="1752600"/>
          </a:xfrm>
        </p:spPr>
        <p:txBody>
          <a:bodyPr/>
          <a:lstStyle/>
          <a:p>
            <a:r>
              <a:rPr lang="ru-RU" dirty="0" smtClean="0"/>
              <a:t>Посмотрите видеоролик:  </a:t>
            </a:r>
            <a:r>
              <a:rPr lang="en-US" dirty="0">
                <a:hlinkClick r:id="rId2"/>
              </a:rPr>
              <a:t>https://resh.edu.ru/subject/lesson/3504/main/151489</a:t>
            </a:r>
            <a:r>
              <a:rPr lang="en-US" dirty="0" smtClean="0">
                <a:hlinkClick r:id="rId2"/>
              </a:rPr>
              <a:t>/</a:t>
            </a:r>
            <a:endParaRPr lang="ru-RU" smtClean="0"/>
          </a:p>
          <a:p>
            <a:endParaRPr lang="en-US" dirty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6659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Урок обобщения за курс химии. Правила безопасной работы с веществами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обобщения за курс химии. Правила безопасной работы с веществами</dc:title>
  <cp:lastModifiedBy>Admin</cp:lastModifiedBy>
  <cp:revision>1</cp:revision>
  <dcterms:modified xsi:type="dcterms:W3CDTF">2020-05-17T16:48:24Z</dcterms:modified>
</cp:coreProperties>
</file>