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72" r:id="rId6"/>
    <p:sldId id="263" r:id="rId7"/>
    <p:sldId id="300" r:id="rId8"/>
    <p:sldId id="310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FBDF9-D201-473B-BDF6-E27E0ECB54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D955EAB-60B9-4490-8A73-144711F457BD}">
      <dgm:prSet/>
      <dgm:spPr/>
      <dgm:t>
        <a:bodyPr/>
        <a:lstStyle/>
        <a:p>
          <a:r>
            <a:rPr lang="ru-RU"/>
            <a:t>7а – 89093077806   sovershen@mail.ru</a:t>
          </a:r>
          <a:endParaRPr lang="en-US"/>
        </a:p>
      </dgm:t>
    </dgm:pt>
    <dgm:pt modelId="{D295C21A-68BF-4185-AADD-13A8D4B5693A}" type="parTrans" cxnId="{6DC7CAB3-0D7F-478D-8B75-3EB200FA97B2}">
      <dgm:prSet/>
      <dgm:spPr/>
      <dgm:t>
        <a:bodyPr/>
        <a:lstStyle/>
        <a:p>
          <a:endParaRPr lang="en-US"/>
        </a:p>
      </dgm:t>
    </dgm:pt>
    <dgm:pt modelId="{E318AAD6-B5CC-4F23-BA63-6C7A4AC9C67B}" type="sibTrans" cxnId="{6DC7CAB3-0D7F-478D-8B75-3EB200FA97B2}">
      <dgm:prSet/>
      <dgm:spPr/>
      <dgm:t>
        <a:bodyPr/>
        <a:lstStyle/>
        <a:p>
          <a:endParaRPr lang="en-US"/>
        </a:p>
      </dgm:t>
    </dgm:pt>
    <dgm:pt modelId="{E583740C-4C69-4160-94CF-EE646D57D11F}">
      <dgm:prSet/>
      <dgm:spPr/>
      <dgm:t>
        <a:bodyPr/>
        <a:lstStyle/>
        <a:p>
          <a:r>
            <a:rPr lang="ru-RU"/>
            <a:t>7б- 89053135158     guzeliya73@mail.ru</a:t>
          </a:r>
          <a:endParaRPr lang="en-US"/>
        </a:p>
      </dgm:t>
    </dgm:pt>
    <dgm:pt modelId="{705862A2-08D5-47E3-B340-26FCE477D630}" type="parTrans" cxnId="{6C67162A-B396-4C41-82E8-D593600B8952}">
      <dgm:prSet/>
      <dgm:spPr/>
      <dgm:t>
        <a:bodyPr/>
        <a:lstStyle/>
        <a:p>
          <a:endParaRPr lang="en-US"/>
        </a:p>
      </dgm:t>
    </dgm:pt>
    <dgm:pt modelId="{C1C7127E-1D02-44AE-AB71-B021FC345D15}" type="sibTrans" cxnId="{6C67162A-B396-4C41-82E8-D593600B8952}">
      <dgm:prSet/>
      <dgm:spPr/>
      <dgm:t>
        <a:bodyPr/>
        <a:lstStyle/>
        <a:p>
          <a:endParaRPr lang="en-US"/>
        </a:p>
      </dgm:t>
    </dgm:pt>
    <dgm:pt modelId="{EA609E5E-E32A-4877-9977-B09DB3BF445B}">
      <dgm:prSet/>
      <dgm:spPr/>
      <dgm:t>
        <a:bodyPr/>
        <a:lstStyle/>
        <a:p>
          <a:r>
            <a:rPr lang="ru-RU"/>
            <a:t>7в- 89656031376     diljara76-06@mail.ru</a:t>
          </a:r>
          <a:endParaRPr lang="en-US"/>
        </a:p>
      </dgm:t>
    </dgm:pt>
    <dgm:pt modelId="{EA6C2458-DC5F-475F-93A0-300D15F302E6}" type="parTrans" cxnId="{33A639DF-7CFD-445A-83B8-58A926233655}">
      <dgm:prSet/>
      <dgm:spPr/>
      <dgm:t>
        <a:bodyPr/>
        <a:lstStyle/>
        <a:p>
          <a:endParaRPr lang="en-US"/>
        </a:p>
      </dgm:t>
    </dgm:pt>
    <dgm:pt modelId="{191D476F-79EC-4F8C-8307-3D07A6C6EA4F}" type="sibTrans" cxnId="{33A639DF-7CFD-445A-83B8-58A926233655}">
      <dgm:prSet/>
      <dgm:spPr/>
      <dgm:t>
        <a:bodyPr/>
        <a:lstStyle/>
        <a:p>
          <a:endParaRPr lang="en-US"/>
        </a:p>
      </dgm:t>
    </dgm:pt>
    <dgm:pt modelId="{80F43497-18B3-406B-8806-B8CFDC0F286F}">
      <dgm:prSet/>
      <dgm:spPr/>
      <dgm:t>
        <a:bodyPr/>
        <a:lstStyle/>
        <a:p>
          <a:r>
            <a:rPr lang="ru-RU" dirty="0"/>
            <a:t>Написать 3 предложения о любимом виде спорта с определительными местоимениями</a:t>
          </a:r>
          <a:endParaRPr lang="en-US" dirty="0"/>
        </a:p>
      </dgm:t>
    </dgm:pt>
    <dgm:pt modelId="{E5DE761C-FE3F-4A40-924B-AD627E50E6F9}" type="parTrans" cxnId="{6A2160B8-E7BE-4ACD-B75A-B31AAE3CB920}">
      <dgm:prSet/>
      <dgm:spPr/>
      <dgm:t>
        <a:bodyPr/>
        <a:lstStyle/>
        <a:p>
          <a:endParaRPr lang="en-US"/>
        </a:p>
      </dgm:t>
    </dgm:pt>
    <dgm:pt modelId="{388211A3-FC27-40FE-94E8-6B6CDEA50799}" type="sibTrans" cxnId="{6A2160B8-E7BE-4ACD-B75A-B31AAE3CB920}">
      <dgm:prSet/>
      <dgm:spPr/>
      <dgm:t>
        <a:bodyPr/>
        <a:lstStyle/>
        <a:p>
          <a:endParaRPr lang="en-US"/>
        </a:p>
      </dgm:t>
    </dgm:pt>
    <dgm:pt modelId="{5664CCB6-234C-4C91-B1E9-430BB111FE2E}" type="pres">
      <dgm:prSet presAssocID="{E3FFBDF9-D201-473B-BDF6-E27E0ECB545E}" presName="root" presStyleCnt="0">
        <dgm:presLayoutVars>
          <dgm:dir/>
          <dgm:resizeHandles val="exact"/>
        </dgm:presLayoutVars>
      </dgm:prSet>
      <dgm:spPr/>
    </dgm:pt>
    <dgm:pt modelId="{0E44477D-3F9B-4C05-AAF2-31CF5B9F9FBA}" type="pres">
      <dgm:prSet presAssocID="{AD955EAB-60B9-4490-8A73-144711F457BD}" presName="compNode" presStyleCnt="0"/>
      <dgm:spPr/>
    </dgm:pt>
    <dgm:pt modelId="{598A4620-7B58-46F4-97B7-8944731A0C5B}" type="pres">
      <dgm:prSet presAssocID="{AD955EAB-60B9-4490-8A73-144711F457BD}" presName="bgRect" presStyleLbl="bgShp" presStyleIdx="0" presStyleCnt="4"/>
      <dgm:spPr/>
    </dgm:pt>
    <dgm:pt modelId="{4945DE71-F086-43B7-B07A-F5A6B8ABC0B0}" type="pres">
      <dgm:prSet presAssocID="{AD955EAB-60B9-4490-8A73-144711F457B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555BFD44-EAAE-40C7-8D65-F0E6FB4F2595}" type="pres">
      <dgm:prSet presAssocID="{AD955EAB-60B9-4490-8A73-144711F457BD}" presName="spaceRect" presStyleCnt="0"/>
      <dgm:spPr/>
    </dgm:pt>
    <dgm:pt modelId="{8FF179C2-FADA-41F1-B86E-2E88C9791A88}" type="pres">
      <dgm:prSet presAssocID="{AD955EAB-60B9-4490-8A73-144711F457BD}" presName="parTx" presStyleLbl="revTx" presStyleIdx="0" presStyleCnt="4">
        <dgm:presLayoutVars>
          <dgm:chMax val="0"/>
          <dgm:chPref val="0"/>
        </dgm:presLayoutVars>
      </dgm:prSet>
      <dgm:spPr/>
    </dgm:pt>
    <dgm:pt modelId="{149E8748-82C2-458A-9575-28F69740373C}" type="pres">
      <dgm:prSet presAssocID="{E318AAD6-B5CC-4F23-BA63-6C7A4AC9C67B}" presName="sibTrans" presStyleCnt="0"/>
      <dgm:spPr/>
    </dgm:pt>
    <dgm:pt modelId="{2718435F-59C2-40EA-BE43-27E9BCFC12DD}" type="pres">
      <dgm:prSet presAssocID="{E583740C-4C69-4160-94CF-EE646D57D11F}" presName="compNode" presStyleCnt="0"/>
      <dgm:spPr/>
    </dgm:pt>
    <dgm:pt modelId="{18DE074A-776F-4294-837B-3C4D9403227D}" type="pres">
      <dgm:prSet presAssocID="{E583740C-4C69-4160-94CF-EE646D57D11F}" presName="bgRect" presStyleLbl="bgShp" presStyleIdx="1" presStyleCnt="4"/>
      <dgm:spPr/>
    </dgm:pt>
    <dgm:pt modelId="{28DAC052-92CC-4F09-8BBC-19BD39282AF7}" type="pres">
      <dgm:prSet presAssocID="{E583740C-4C69-4160-94CF-EE646D57D11F}" presName="iconRect" presStyleLbl="nod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0E17BB43-9C88-4314-8BEB-59259EE40128}" type="pres">
      <dgm:prSet presAssocID="{E583740C-4C69-4160-94CF-EE646D57D11F}" presName="spaceRect" presStyleCnt="0"/>
      <dgm:spPr/>
    </dgm:pt>
    <dgm:pt modelId="{041BAA39-34BC-4046-BCA1-653B64018E04}" type="pres">
      <dgm:prSet presAssocID="{E583740C-4C69-4160-94CF-EE646D57D11F}" presName="parTx" presStyleLbl="revTx" presStyleIdx="1" presStyleCnt="4">
        <dgm:presLayoutVars>
          <dgm:chMax val="0"/>
          <dgm:chPref val="0"/>
        </dgm:presLayoutVars>
      </dgm:prSet>
      <dgm:spPr/>
    </dgm:pt>
    <dgm:pt modelId="{2C376EFF-2CBF-43C1-AA61-B361EFBA59C6}" type="pres">
      <dgm:prSet presAssocID="{C1C7127E-1D02-44AE-AB71-B021FC345D15}" presName="sibTrans" presStyleCnt="0"/>
      <dgm:spPr/>
    </dgm:pt>
    <dgm:pt modelId="{9718E834-0033-4309-B6FC-9141EB6C0933}" type="pres">
      <dgm:prSet presAssocID="{EA609E5E-E32A-4877-9977-B09DB3BF445B}" presName="compNode" presStyleCnt="0"/>
      <dgm:spPr/>
    </dgm:pt>
    <dgm:pt modelId="{F956DA0C-4FFF-4D22-A549-478D6C938F5D}" type="pres">
      <dgm:prSet presAssocID="{EA609E5E-E32A-4877-9977-B09DB3BF445B}" presName="bgRect" presStyleLbl="bgShp" presStyleIdx="2" presStyleCnt="4"/>
      <dgm:spPr/>
    </dgm:pt>
    <dgm:pt modelId="{81D2F5F1-13EA-4884-9DFC-A242B29F66CB}" type="pres">
      <dgm:prSet presAssocID="{EA609E5E-E32A-4877-9977-B09DB3BF445B}" presName="iconRect" presStyleLbl="nod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CE024732-4671-4A8D-9B97-7475F4A6C599}" type="pres">
      <dgm:prSet presAssocID="{EA609E5E-E32A-4877-9977-B09DB3BF445B}" presName="spaceRect" presStyleCnt="0"/>
      <dgm:spPr/>
    </dgm:pt>
    <dgm:pt modelId="{00EAD9C3-B4FD-4E11-80F6-3D9ACA79DB38}" type="pres">
      <dgm:prSet presAssocID="{EA609E5E-E32A-4877-9977-B09DB3BF445B}" presName="parTx" presStyleLbl="revTx" presStyleIdx="2" presStyleCnt="4">
        <dgm:presLayoutVars>
          <dgm:chMax val="0"/>
          <dgm:chPref val="0"/>
        </dgm:presLayoutVars>
      </dgm:prSet>
      <dgm:spPr/>
    </dgm:pt>
    <dgm:pt modelId="{F956CB0F-3060-47E9-96A3-2ED5E9EF18DD}" type="pres">
      <dgm:prSet presAssocID="{191D476F-79EC-4F8C-8307-3D07A6C6EA4F}" presName="sibTrans" presStyleCnt="0"/>
      <dgm:spPr/>
    </dgm:pt>
    <dgm:pt modelId="{DC607F8B-4868-47FE-813F-D10B301ED839}" type="pres">
      <dgm:prSet presAssocID="{80F43497-18B3-406B-8806-B8CFDC0F286F}" presName="compNode" presStyleCnt="0"/>
      <dgm:spPr/>
    </dgm:pt>
    <dgm:pt modelId="{9FBF66DB-0596-486C-9456-C4B18CBCE6CE}" type="pres">
      <dgm:prSet presAssocID="{80F43497-18B3-406B-8806-B8CFDC0F286F}" presName="bgRect" presStyleLbl="bgShp" presStyleIdx="3" presStyleCnt="4"/>
      <dgm:spPr/>
    </dgm:pt>
    <dgm:pt modelId="{4D5A4D76-9B8D-40FE-92A4-AF93CE06AFCD}" type="pres">
      <dgm:prSet presAssocID="{80F43497-18B3-406B-8806-B8CFDC0F286F}" presName="iconRect" presStyleLbl="node1" presStyleIdx="3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95B1014E-A407-4DBE-859A-8FC7A6BCF803}" type="pres">
      <dgm:prSet presAssocID="{80F43497-18B3-406B-8806-B8CFDC0F286F}" presName="spaceRect" presStyleCnt="0"/>
      <dgm:spPr/>
    </dgm:pt>
    <dgm:pt modelId="{ECEA2A78-6DD2-45B0-96BA-70F8EAFC4243}" type="pres">
      <dgm:prSet presAssocID="{80F43497-18B3-406B-8806-B8CFDC0F286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C67162A-B396-4C41-82E8-D593600B8952}" srcId="{E3FFBDF9-D201-473B-BDF6-E27E0ECB545E}" destId="{E583740C-4C69-4160-94CF-EE646D57D11F}" srcOrd="1" destOrd="0" parTransId="{705862A2-08D5-47E3-B340-26FCE477D630}" sibTransId="{C1C7127E-1D02-44AE-AB71-B021FC345D15}"/>
    <dgm:cxn modelId="{BBA4AC62-A6F1-4652-A81E-E2D6A054F45A}" type="presOf" srcId="{E583740C-4C69-4160-94CF-EE646D57D11F}" destId="{041BAA39-34BC-4046-BCA1-653B64018E04}" srcOrd="0" destOrd="0" presId="urn:microsoft.com/office/officeart/2018/2/layout/IconVerticalSolidList"/>
    <dgm:cxn modelId="{0180137E-CC15-4B9D-AFF9-6E7B6DD4FD4F}" type="presOf" srcId="{AD955EAB-60B9-4490-8A73-144711F457BD}" destId="{8FF179C2-FADA-41F1-B86E-2E88C9791A88}" srcOrd="0" destOrd="0" presId="urn:microsoft.com/office/officeart/2018/2/layout/IconVerticalSolidList"/>
    <dgm:cxn modelId="{405DF4A1-FD83-49DF-B673-0CCE552059D4}" type="presOf" srcId="{80F43497-18B3-406B-8806-B8CFDC0F286F}" destId="{ECEA2A78-6DD2-45B0-96BA-70F8EAFC4243}" srcOrd="0" destOrd="0" presId="urn:microsoft.com/office/officeart/2018/2/layout/IconVerticalSolidList"/>
    <dgm:cxn modelId="{6DC7CAB3-0D7F-478D-8B75-3EB200FA97B2}" srcId="{E3FFBDF9-D201-473B-BDF6-E27E0ECB545E}" destId="{AD955EAB-60B9-4490-8A73-144711F457BD}" srcOrd="0" destOrd="0" parTransId="{D295C21A-68BF-4185-AADD-13A8D4B5693A}" sibTransId="{E318AAD6-B5CC-4F23-BA63-6C7A4AC9C67B}"/>
    <dgm:cxn modelId="{6A2160B8-E7BE-4ACD-B75A-B31AAE3CB920}" srcId="{E3FFBDF9-D201-473B-BDF6-E27E0ECB545E}" destId="{80F43497-18B3-406B-8806-B8CFDC0F286F}" srcOrd="3" destOrd="0" parTransId="{E5DE761C-FE3F-4A40-924B-AD627E50E6F9}" sibTransId="{388211A3-FC27-40FE-94E8-6B6CDEA50799}"/>
    <dgm:cxn modelId="{33A639DF-7CFD-445A-83B8-58A926233655}" srcId="{E3FFBDF9-D201-473B-BDF6-E27E0ECB545E}" destId="{EA609E5E-E32A-4877-9977-B09DB3BF445B}" srcOrd="2" destOrd="0" parTransId="{EA6C2458-DC5F-475F-93A0-300D15F302E6}" sibTransId="{191D476F-79EC-4F8C-8307-3D07A6C6EA4F}"/>
    <dgm:cxn modelId="{ABC08CE6-B3F8-4D26-8936-EC6CA069868D}" type="presOf" srcId="{EA609E5E-E32A-4877-9977-B09DB3BF445B}" destId="{00EAD9C3-B4FD-4E11-80F6-3D9ACA79DB38}" srcOrd="0" destOrd="0" presId="urn:microsoft.com/office/officeart/2018/2/layout/IconVerticalSolidList"/>
    <dgm:cxn modelId="{B56A9BED-92F9-40FA-8D5D-1FE0295B63E6}" type="presOf" srcId="{E3FFBDF9-D201-473B-BDF6-E27E0ECB545E}" destId="{5664CCB6-234C-4C91-B1E9-430BB111FE2E}" srcOrd="0" destOrd="0" presId="urn:microsoft.com/office/officeart/2018/2/layout/IconVerticalSolidList"/>
    <dgm:cxn modelId="{E4B308D6-2490-4C84-BE72-EAE5E6F46278}" type="presParOf" srcId="{5664CCB6-234C-4C91-B1E9-430BB111FE2E}" destId="{0E44477D-3F9B-4C05-AAF2-31CF5B9F9FBA}" srcOrd="0" destOrd="0" presId="urn:microsoft.com/office/officeart/2018/2/layout/IconVerticalSolidList"/>
    <dgm:cxn modelId="{F2B5ABD9-1F07-4490-B0F2-FEEDF80D1700}" type="presParOf" srcId="{0E44477D-3F9B-4C05-AAF2-31CF5B9F9FBA}" destId="{598A4620-7B58-46F4-97B7-8944731A0C5B}" srcOrd="0" destOrd="0" presId="urn:microsoft.com/office/officeart/2018/2/layout/IconVerticalSolidList"/>
    <dgm:cxn modelId="{1A01FC12-9BC0-4F7F-8754-899A2C0932AD}" type="presParOf" srcId="{0E44477D-3F9B-4C05-AAF2-31CF5B9F9FBA}" destId="{4945DE71-F086-43B7-B07A-F5A6B8ABC0B0}" srcOrd="1" destOrd="0" presId="urn:microsoft.com/office/officeart/2018/2/layout/IconVerticalSolidList"/>
    <dgm:cxn modelId="{FD07B425-CA81-4291-9E1A-68FDBA071938}" type="presParOf" srcId="{0E44477D-3F9B-4C05-AAF2-31CF5B9F9FBA}" destId="{555BFD44-EAAE-40C7-8D65-F0E6FB4F2595}" srcOrd="2" destOrd="0" presId="urn:microsoft.com/office/officeart/2018/2/layout/IconVerticalSolidList"/>
    <dgm:cxn modelId="{B3DD14F9-7173-4DD9-AFFA-CB43009C7582}" type="presParOf" srcId="{0E44477D-3F9B-4C05-AAF2-31CF5B9F9FBA}" destId="{8FF179C2-FADA-41F1-B86E-2E88C9791A88}" srcOrd="3" destOrd="0" presId="urn:microsoft.com/office/officeart/2018/2/layout/IconVerticalSolidList"/>
    <dgm:cxn modelId="{C785B9B2-4F49-4BEA-9FEE-B46ED4948E5C}" type="presParOf" srcId="{5664CCB6-234C-4C91-B1E9-430BB111FE2E}" destId="{149E8748-82C2-458A-9575-28F69740373C}" srcOrd="1" destOrd="0" presId="urn:microsoft.com/office/officeart/2018/2/layout/IconVerticalSolidList"/>
    <dgm:cxn modelId="{B87F7312-332B-447B-A8E6-CDA5323BFDBB}" type="presParOf" srcId="{5664CCB6-234C-4C91-B1E9-430BB111FE2E}" destId="{2718435F-59C2-40EA-BE43-27E9BCFC12DD}" srcOrd="2" destOrd="0" presId="urn:microsoft.com/office/officeart/2018/2/layout/IconVerticalSolidList"/>
    <dgm:cxn modelId="{2878DE86-47FE-4973-A815-BF9DE9B78A1C}" type="presParOf" srcId="{2718435F-59C2-40EA-BE43-27E9BCFC12DD}" destId="{18DE074A-776F-4294-837B-3C4D9403227D}" srcOrd="0" destOrd="0" presId="urn:microsoft.com/office/officeart/2018/2/layout/IconVerticalSolidList"/>
    <dgm:cxn modelId="{F8587EE2-F132-4B38-AB61-B06D7EF11D94}" type="presParOf" srcId="{2718435F-59C2-40EA-BE43-27E9BCFC12DD}" destId="{28DAC052-92CC-4F09-8BBC-19BD39282AF7}" srcOrd="1" destOrd="0" presId="urn:microsoft.com/office/officeart/2018/2/layout/IconVerticalSolidList"/>
    <dgm:cxn modelId="{AE8F0554-C844-4438-9D40-B6329F869FE6}" type="presParOf" srcId="{2718435F-59C2-40EA-BE43-27E9BCFC12DD}" destId="{0E17BB43-9C88-4314-8BEB-59259EE40128}" srcOrd="2" destOrd="0" presId="urn:microsoft.com/office/officeart/2018/2/layout/IconVerticalSolidList"/>
    <dgm:cxn modelId="{97EEC75B-1AD6-41A9-B18F-A360EA425BF1}" type="presParOf" srcId="{2718435F-59C2-40EA-BE43-27E9BCFC12DD}" destId="{041BAA39-34BC-4046-BCA1-653B64018E04}" srcOrd="3" destOrd="0" presId="urn:microsoft.com/office/officeart/2018/2/layout/IconVerticalSolidList"/>
    <dgm:cxn modelId="{D8D2100A-EB28-4645-B9A1-C0E446745BAD}" type="presParOf" srcId="{5664CCB6-234C-4C91-B1E9-430BB111FE2E}" destId="{2C376EFF-2CBF-43C1-AA61-B361EFBA59C6}" srcOrd="3" destOrd="0" presId="urn:microsoft.com/office/officeart/2018/2/layout/IconVerticalSolidList"/>
    <dgm:cxn modelId="{0E5F0C8C-AA53-488C-9E21-F8A7B8AB8D1F}" type="presParOf" srcId="{5664CCB6-234C-4C91-B1E9-430BB111FE2E}" destId="{9718E834-0033-4309-B6FC-9141EB6C0933}" srcOrd="4" destOrd="0" presId="urn:microsoft.com/office/officeart/2018/2/layout/IconVerticalSolidList"/>
    <dgm:cxn modelId="{7EF64AD7-6A07-4383-989B-5161971BD52F}" type="presParOf" srcId="{9718E834-0033-4309-B6FC-9141EB6C0933}" destId="{F956DA0C-4FFF-4D22-A549-478D6C938F5D}" srcOrd="0" destOrd="0" presId="urn:microsoft.com/office/officeart/2018/2/layout/IconVerticalSolidList"/>
    <dgm:cxn modelId="{86EB8BBC-C01E-4811-86A2-7E62AC8CA89F}" type="presParOf" srcId="{9718E834-0033-4309-B6FC-9141EB6C0933}" destId="{81D2F5F1-13EA-4884-9DFC-A242B29F66CB}" srcOrd="1" destOrd="0" presId="urn:microsoft.com/office/officeart/2018/2/layout/IconVerticalSolidList"/>
    <dgm:cxn modelId="{06BD6D97-CD97-484D-BE2F-E9E55F9C8BD4}" type="presParOf" srcId="{9718E834-0033-4309-B6FC-9141EB6C0933}" destId="{CE024732-4671-4A8D-9B97-7475F4A6C599}" srcOrd="2" destOrd="0" presId="urn:microsoft.com/office/officeart/2018/2/layout/IconVerticalSolidList"/>
    <dgm:cxn modelId="{DF9725E6-3E45-4000-88EF-470C27ECD46B}" type="presParOf" srcId="{9718E834-0033-4309-B6FC-9141EB6C0933}" destId="{00EAD9C3-B4FD-4E11-80F6-3D9ACA79DB38}" srcOrd="3" destOrd="0" presId="urn:microsoft.com/office/officeart/2018/2/layout/IconVerticalSolidList"/>
    <dgm:cxn modelId="{9D5901C5-B255-4404-88EC-92E6CD6AD36F}" type="presParOf" srcId="{5664CCB6-234C-4C91-B1E9-430BB111FE2E}" destId="{F956CB0F-3060-47E9-96A3-2ED5E9EF18DD}" srcOrd="5" destOrd="0" presId="urn:microsoft.com/office/officeart/2018/2/layout/IconVerticalSolidList"/>
    <dgm:cxn modelId="{5E4A4956-5A5A-4966-A75F-86329874CC65}" type="presParOf" srcId="{5664CCB6-234C-4C91-B1E9-430BB111FE2E}" destId="{DC607F8B-4868-47FE-813F-D10B301ED839}" srcOrd="6" destOrd="0" presId="urn:microsoft.com/office/officeart/2018/2/layout/IconVerticalSolidList"/>
    <dgm:cxn modelId="{A2A7BEAA-C610-4AF4-BB8E-FF441B43F7AF}" type="presParOf" srcId="{DC607F8B-4868-47FE-813F-D10B301ED839}" destId="{9FBF66DB-0596-486C-9456-C4B18CBCE6CE}" srcOrd="0" destOrd="0" presId="urn:microsoft.com/office/officeart/2018/2/layout/IconVerticalSolidList"/>
    <dgm:cxn modelId="{C72477AE-929D-4424-AC40-2A9B06A91C3C}" type="presParOf" srcId="{DC607F8B-4868-47FE-813F-D10B301ED839}" destId="{4D5A4D76-9B8D-40FE-92A4-AF93CE06AFCD}" srcOrd="1" destOrd="0" presId="urn:microsoft.com/office/officeart/2018/2/layout/IconVerticalSolidList"/>
    <dgm:cxn modelId="{DE5CDA82-4557-4F42-BCEA-0FE189021B01}" type="presParOf" srcId="{DC607F8B-4868-47FE-813F-D10B301ED839}" destId="{95B1014E-A407-4DBE-859A-8FC7A6BCF803}" srcOrd="2" destOrd="0" presId="urn:microsoft.com/office/officeart/2018/2/layout/IconVerticalSolidList"/>
    <dgm:cxn modelId="{0F9B7246-6E8D-43AB-BF23-CB1C5D71B76F}" type="presParOf" srcId="{DC607F8B-4868-47FE-813F-D10B301ED839}" destId="{ECEA2A78-6DD2-45B0-96BA-70F8EAFC42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A4620-7B58-46F4-97B7-8944731A0C5B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5DE71-F086-43B7-B07A-F5A6B8ABC0B0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179C2-FADA-41F1-B86E-2E88C9791A88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7а – 89093077806   sovershen@mail.ru</a:t>
          </a:r>
          <a:endParaRPr lang="en-US" sz="2200" kern="1200"/>
        </a:p>
      </dsp:txBody>
      <dsp:txXfrm>
        <a:off x="1057183" y="1805"/>
        <a:ext cx="9458416" cy="915310"/>
      </dsp:txXfrm>
    </dsp:sp>
    <dsp:sp modelId="{18DE074A-776F-4294-837B-3C4D9403227D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DAC052-92CC-4F09-8BBC-19BD39282AF7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BAA39-34BC-4046-BCA1-653B64018E04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7б- 89053135158     guzeliya73@mail.ru</a:t>
          </a:r>
          <a:endParaRPr lang="en-US" sz="2200" kern="1200"/>
        </a:p>
      </dsp:txBody>
      <dsp:txXfrm>
        <a:off x="1057183" y="1145944"/>
        <a:ext cx="9458416" cy="915310"/>
      </dsp:txXfrm>
    </dsp:sp>
    <dsp:sp modelId="{F956DA0C-4FFF-4D22-A549-478D6C938F5D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2F5F1-13EA-4884-9DFC-A242B29F66CB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AD9C3-B4FD-4E11-80F6-3D9ACA79DB38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7в- 89656031376     diljara76-06@mail.ru</a:t>
          </a:r>
          <a:endParaRPr lang="en-US" sz="2200" kern="1200"/>
        </a:p>
      </dsp:txBody>
      <dsp:txXfrm>
        <a:off x="1057183" y="2290082"/>
        <a:ext cx="9458416" cy="915310"/>
      </dsp:txXfrm>
    </dsp:sp>
    <dsp:sp modelId="{9FBF66DB-0596-486C-9456-C4B18CBCE6CE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A4D76-9B8D-40FE-92A4-AF93CE06AFCD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A2A78-6DD2-45B0-96BA-70F8EAFC4243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Написать 3 предложения о любимом виде спорта с определительными местоимениями</a:t>
          </a:r>
          <a:endParaRPr lang="en-US" sz="2200" kern="1200" dirty="0"/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A406D-15B7-4E67-A42D-627309CC6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42023B-60C7-419F-B72C-93239658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0E61CF-56A4-4F9F-A8EC-93886E8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F7E005-2E8C-4D3F-9185-A6AD9DD9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BA9859-D37C-4E26-B76B-DAE6C8DB2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40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27124-4E5F-416A-A4D0-01BB2E235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19D3B9-DA39-4A5B-AB72-D7FD62299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15CF8-E528-47A1-910A-7302F614B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3E2D20-5BF0-4042-A4A4-4BDA8862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DD838A-C27B-46C1-B4A8-A8532AC3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2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F8B2D-0708-47BE-9BD6-19C0944B9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11E1D8-C3C9-4744-A6B0-73FBC10EF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A603F7-7DE0-4431-8BCD-9C1D3C3A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24A2E2-C4EE-4A03-AE99-82F2554BE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B84B15-5FEE-46AF-AFFD-BFBB6EF95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714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79A19D-609D-4EBA-80AB-197BC7D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88B40-F0FC-45C5-8FE2-E2DBE24D072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932C9D-B988-4DFB-BE21-BE8904B5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61DFD8-5195-480F-B373-5BA44659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E11A1-BC26-43F9-8ECC-F9B1336EC0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967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0F35B9-DDAE-4E2E-9197-993A8234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B24CB-CD9B-42CA-AFB8-C6BA6ECCF5C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5FD773-F1BC-48E5-BE7D-71BF46C6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073C07-2E98-410D-9984-FC9E1C54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7468D-5647-4E4E-B0EC-B1AA5DE594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0658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D1AD46-9FDB-48B7-9599-0C992270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BA134-35D8-4306-A138-71384B1CFD33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CDEA3D-5896-4EC8-8A4C-3B0174E2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238BD8-1707-4282-B8E8-E3CD5DF1A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B1605-2EAC-47BC-B15F-DBB4E26FCB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43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C1C9CFF-8F7F-4EC2-B3FB-0611BCC28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71E59-1F64-41C7-AE68-98689ED1071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EBDB642-6241-4EB6-8A81-FF1967F5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9431F98-A9EC-4C10-BF4E-B549CD20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C4AA4-C073-48A2-9AE1-7C40423CF6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7425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B32A888A-CF43-47DB-96FA-2639D25F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8E0C1-5B2D-4225-8533-0C3D73EFCCB0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261863F7-51B1-44FB-BF9C-A07B1736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3DC866D-D70F-43AF-B87A-B8F6882C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6FBB5-8185-43E8-B1AE-EFC4A67EA8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1574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BC8B6B5A-6628-467F-BCAB-95953717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B90E-2B05-4E11-8E96-AC51FC828CFF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20300D9-EBDD-4883-8401-676A01ED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6640AC3C-461C-448C-8EAD-910805F9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608F-5C11-455D-99A1-CC9034CF19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310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B203830B-947B-4C24-BD81-1FFA50C0B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5A350-1A16-49DF-8A4F-E04DD6BE5D27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8712DEBF-EFC3-4CFA-B465-80BA20D0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706C360-A6CD-4574-B619-36919CB0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AEC68-4AD4-4666-953A-C954EE775A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1519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416883B-FBEA-464C-BB26-885E80AB3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F9A37-536D-4BF7-8169-DCB78034DE9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8CBDC19-A146-40C3-BCEC-C98A7235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A63BC406-E694-4DBD-A0C1-87DAB8A8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17CA-E61B-4FA1-8F28-52CD221C82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616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CB9C2-AA8A-425D-A61E-2A345C23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6FD4F0-AA49-4687-9F12-A9CABC0F0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F15C6D-3928-4E2F-95D5-BF6FEFE7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9A340-B4D5-4BF8-BD90-9995B28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D4734A-0684-4663-9521-447123CF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715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9F0D589-E848-436F-946B-A5754E13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F3675-6614-45DE-AA02-0E45C8CD2F0C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19D6468-E224-47F3-BECE-4A840E51B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080C8FA-BB56-4C31-8A2F-E3D90F428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B7144-E878-4A83-9C04-5FA5C1CDFC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5400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F249DB-DBDE-4EEC-A7E9-3A310A59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D6CFB-A730-4544-88F8-B54F0E0F64C0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599B84-A6C1-4F61-9D5B-C89313BE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ECCFC1-BAA5-44F4-A410-D64084D0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14DB4-F0B4-402D-97F3-A3EAD86AE3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0277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6B3D73-B16E-4809-A379-9BE227C02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E928-D4DA-43D7-BAD9-2D233582CA41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FC99F4-7993-4AF6-8F77-3AF9C6D7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EB2193-DC57-46A6-BC7E-D5EB180B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BBDA2-8754-41FB-B783-9F3609255D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17891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</p:grpSp>
      </p:grpSp>
      <p:sp>
        <p:nvSpPr>
          <p:cNvPr id="6557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6557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500806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30343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817826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14084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3552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300454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79028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09695-8982-4AA8-99BE-11F9AEB3E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1F3CDF-07C8-466F-902B-4B32517B1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FBDA1E-7787-4DF4-91D9-94FA955A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8CD763-D245-4C6C-A1FD-2A22D2B9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423290-EEA0-4349-937A-0F369814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006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35149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109418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7044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32409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Заголовок, текст и клип мультимеди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ru-RU" noProof="0"/>
              <a:t>Вставка клипа мультимедиа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462830"/>
      </p:ext>
    </p:extLst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7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7DC989-81DA-4C97-8620-2B9FE5905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EF3BE9-5144-4A80-8F75-2D38A8D29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57D75F-143C-43C0-A0FF-1DAB1D9D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9C89C4-C6B8-427C-B151-C3B40BD8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C3E085-7509-4344-8C40-C7BFFC49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9C07A8-3FF4-42FD-9A6A-A49A14DAD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6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AE528-E7C3-4EC7-8FBD-3E0D4C89C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E86415-2511-40C6-B1D1-07C2F032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95A68A-2BD0-4EAC-B4CD-B848A4992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08BD7FF-D5B8-47D6-B5F0-1A528488D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5DF25E4-F269-4286-9103-30F309BD5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496D4EA-6A70-4E2E-9160-BF19F149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44843E4-5985-48CB-97D5-E921737D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4A6147-3C4D-4556-9C7E-DB3FC972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62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7CCA58-8DBD-4B8A-827B-D318D138E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557C842-BB79-4381-860A-4E611DBD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EA73E2-601E-47BC-952C-7133366E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6B30FD-2D03-4A90-A50F-7FAC97DD3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F61BBA-FCF8-4016-80E3-AD2AE9F50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67A3878-277D-4291-8501-351AA103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EB4594-F50F-4CA2-8605-3802522C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1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A6BEEF-7176-4431-863E-BBB1B65D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A7A813-E8E7-4E4F-8BE1-1110285D9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B6D974-9CF6-4B3B-B3AC-07856B539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C1996B-3ADE-4B70-B9FA-C2F9195F5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7D0A60-E512-4E70-8E8E-F05CED3B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E28926-F248-43D3-AA9E-ABBBCEED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9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02144-CA85-4709-816E-34A7F861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4A77DC-A84B-4C7B-8028-F370E2D8E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551EBD-AC65-4498-A971-8B9838389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A99C39-6DF6-481E-83E6-355D6FE73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7A2909-7CB5-47CA-B601-2E796455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069D0C-9578-43F6-A296-374ADE1B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4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559EE-BFFE-45E3-808C-86FBDD9A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51892B-FBE6-42E5-9E5B-DAEC9B77F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51D1B8-A0F8-43E3-A7E8-478055868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8F3C5-E351-4EB1-885C-3346A7E6E7D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23D344-D163-4134-BCFA-6A36D8A93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7BE169-B8BC-46D8-A034-F30332D84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D11D2-EFB2-4BA7-ACD0-8A09ABBD9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33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E2E2D076-4FE7-4AF6-BACA-855A5A79C9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E6F95B5A-F3D3-47F2-9A0D-0CC604577F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371C1D-C398-44A4-91EE-E31FDA5FA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D53BDE-6F5C-4E5C-A445-101A91FCCFB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55E5D8-1EE9-4FC3-A71A-9871B0C0F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6E3BB6-5A58-4FE2-81BD-86434948D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8A540C5-6E20-405E-AE6C-F50EB01DBD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232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6451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</p:grpSp>
      </p:grpSp>
      <p:sp>
        <p:nvSpPr>
          <p:cNvPr id="6455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455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455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455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781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4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4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4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4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4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3" grpId="0"/>
      <p:bldP spid="64554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3B0544-4A29-41E7-BF0A-8DA795B8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C5C3BF-BC77-47F2-8E91-A436EB11A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 – страна спорта. Определительные местоимения.</a:t>
            </a:r>
          </a:p>
        </p:txBody>
      </p:sp>
    </p:spTree>
    <p:extLst>
      <p:ext uri="{BB962C8B-B14F-4D97-AF65-F5344CB8AC3E}">
        <p14:creationId xmlns:p14="http://schemas.microsoft.com/office/powerpoint/2010/main" val="88376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дом\Рабочий стол\Рисунок1.jpg">
            <a:extLst>
              <a:ext uri="{FF2B5EF4-FFF2-40B4-BE49-F238E27FC236}">
                <a16:creationId xmlns:a16="http://schemas.microsoft.com/office/drawing/2014/main" id="{F3D2A0C5-3979-4F1D-9905-6630A99EE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0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16641-7F9B-49DE-8802-38A80D58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675" y="333375"/>
            <a:ext cx="3384550" cy="863600"/>
          </a:xfrm>
          <a:solidFill>
            <a:srgbClr val="FFFF00"/>
          </a:solidFill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t-RU" altLang="ru-RU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Алмашлык</a:t>
            </a:r>
            <a:endParaRPr lang="ru-RU" altLang="ru-RU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0BA2E0-431C-44C2-9338-4C37558BCB1C}"/>
              </a:ext>
            </a:extLst>
          </p:cNvPr>
          <p:cNvSpPr txBox="1"/>
          <p:nvPr/>
        </p:nvSpPr>
        <p:spPr>
          <a:xfrm>
            <a:off x="3792538" y="1700214"/>
            <a:ext cx="4679950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мөстәкыйль сүз төркеме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FA7B3-298E-44B2-87DC-A430DB759203}"/>
              </a:ext>
            </a:extLst>
          </p:cNvPr>
          <p:cNvSpPr txBox="1"/>
          <p:nvPr/>
        </p:nvSpPr>
        <p:spPr>
          <a:xfrm>
            <a:off x="2257426" y="2636839"/>
            <a:ext cx="7921625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Исем, сыйфат, сан, рәвешне алмаштырып килә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B01F8A-3DC2-46A3-8A7D-A7DE3768A569}"/>
              </a:ext>
            </a:extLst>
          </p:cNvPr>
          <p:cNvSpPr txBox="1"/>
          <p:nvPr/>
        </p:nvSpPr>
        <p:spPr>
          <a:xfrm>
            <a:off x="4587876" y="3500439"/>
            <a:ext cx="2943225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төркемчәсе бар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23E497-75FC-4015-AB8B-7A80D234EC09}"/>
              </a:ext>
            </a:extLst>
          </p:cNvPr>
          <p:cNvSpPr txBox="1"/>
          <p:nvPr/>
        </p:nvSpPr>
        <p:spPr>
          <a:xfrm>
            <a:off x="3949701" y="4414839"/>
            <a:ext cx="4824413" cy="9540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Сөйләмне җыйнак һәм  матур яңгырашлы итә, 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203E5C-18D2-4B58-B8F6-A246160F5551}"/>
              </a:ext>
            </a:extLst>
          </p:cNvPr>
          <p:cNvSpPr txBox="1"/>
          <p:nvPr/>
        </p:nvSpPr>
        <p:spPr>
          <a:xfrm>
            <a:off x="2713038" y="5759451"/>
            <a:ext cx="6908800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җөмләдә төрле җөмлә кисәге булып килә.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>
            <a:extLst>
              <a:ext uri="{FF2B5EF4-FFF2-40B4-BE49-F238E27FC236}">
                <a16:creationId xmlns:a16="http://schemas.microsoft.com/office/drawing/2014/main" id="{6A5395BB-AF85-4344-B72E-E26250043E1B}"/>
              </a:ext>
            </a:extLst>
          </p:cNvPr>
          <p:cNvSpPr/>
          <p:nvPr/>
        </p:nvSpPr>
        <p:spPr>
          <a:xfrm>
            <a:off x="5951538" y="3213100"/>
            <a:ext cx="215900" cy="2159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Стрелка вниз 10">
            <a:extLst>
              <a:ext uri="{FF2B5EF4-FFF2-40B4-BE49-F238E27FC236}">
                <a16:creationId xmlns:a16="http://schemas.microsoft.com/office/drawing/2014/main" id="{EF732263-F01E-4A18-991B-63B9BF33631C}"/>
              </a:ext>
            </a:extLst>
          </p:cNvPr>
          <p:cNvSpPr/>
          <p:nvPr/>
        </p:nvSpPr>
        <p:spPr>
          <a:xfrm>
            <a:off x="5951538" y="2349500"/>
            <a:ext cx="215900" cy="2159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Стрелка вниз 11">
            <a:extLst>
              <a:ext uri="{FF2B5EF4-FFF2-40B4-BE49-F238E27FC236}">
                <a16:creationId xmlns:a16="http://schemas.microsoft.com/office/drawing/2014/main" id="{7882C3C6-27AA-493B-BDB9-B55A0BE14BB1}"/>
              </a:ext>
            </a:extLst>
          </p:cNvPr>
          <p:cNvSpPr/>
          <p:nvPr/>
        </p:nvSpPr>
        <p:spPr>
          <a:xfrm>
            <a:off x="6002338" y="4221163"/>
            <a:ext cx="215900" cy="2159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915FBC27-602A-400A-8EE1-37D66AAAEE7B}"/>
              </a:ext>
            </a:extLst>
          </p:cNvPr>
          <p:cNvSpPr/>
          <p:nvPr/>
        </p:nvSpPr>
        <p:spPr>
          <a:xfrm>
            <a:off x="5951538" y="5373688"/>
            <a:ext cx="215900" cy="2159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Стрелка вниз 13">
            <a:extLst>
              <a:ext uri="{FF2B5EF4-FFF2-40B4-BE49-F238E27FC236}">
                <a16:creationId xmlns:a16="http://schemas.microsoft.com/office/drawing/2014/main" id="{EB766C6F-E0A4-47A0-A249-8FEF835B8FE4}"/>
              </a:ext>
            </a:extLst>
          </p:cNvPr>
          <p:cNvSpPr/>
          <p:nvPr/>
        </p:nvSpPr>
        <p:spPr>
          <a:xfrm>
            <a:off x="5951538" y="1268413"/>
            <a:ext cx="215900" cy="36036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098" name="Picture 2" descr="C:\Documents and Settings\дом\Рабочий стол\800091486.gif">
            <a:extLst>
              <a:ext uri="{FF2B5EF4-FFF2-40B4-BE49-F238E27FC236}">
                <a16:creationId xmlns:a16="http://schemas.microsoft.com/office/drawing/2014/main" id="{5644C442-7607-4A1C-B992-5A31DA5D9A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6" y="4005264"/>
            <a:ext cx="197961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6636ABBE-E79F-4201-990C-98FF496F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8195" name="Picture 2" descr="C:\Documents and Settings\дом\Рабочий стол\Рисунок1.jpg">
            <a:extLst>
              <a:ext uri="{FF2B5EF4-FFF2-40B4-BE49-F238E27FC236}">
                <a16:creationId xmlns:a16="http://schemas.microsoft.com/office/drawing/2014/main" id="{A686178E-041A-4AD7-9549-5273F19977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2FA38DD-C2E9-4CEB-8E43-C7AB3EA9187B}"/>
              </a:ext>
            </a:extLst>
          </p:cNvPr>
          <p:cNvSpPr txBox="1"/>
          <p:nvPr/>
        </p:nvSpPr>
        <p:spPr>
          <a:xfrm>
            <a:off x="2927350" y="830264"/>
            <a:ext cx="6319838" cy="7080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Билгеләү алмашлыклары</a:t>
            </a:r>
            <a:r>
              <a:rPr lang="tt-RU" dirty="0">
                <a:solidFill>
                  <a:prstClr val="black"/>
                </a:solidFill>
                <a:latin typeface="Calibri"/>
              </a:rPr>
              <a:t>.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A16988-30F2-4BFB-B62C-1D9C2F12338B}"/>
              </a:ext>
            </a:extLst>
          </p:cNvPr>
          <p:cNvSpPr txBox="1"/>
          <p:nvPr/>
        </p:nvSpPr>
        <p:spPr>
          <a:xfrm>
            <a:off x="2157413" y="2708276"/>
            <a:ext cx="3435350" cy="830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һәм предметларны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аерым-аерым белдерә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BE7E3-182E-4972-A88B-39B3A2D096A3}"/>
              </a:ext>
            </a:extLst>
          </p:cNvPr>
          <p:cNvSpPr txBox="1"/>
          <p:nvPr/>
        </p:nvSpPr>
        <p:spPr>
          <a:xfrm>
            <a:off x="6240464" y="2708276"/>
            <a:ext cx="3690937" cy="830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һәм предметларны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гомумиләштереп белдерә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>
            <a:extLst>
              <a:ext uri="{FF2B5EF4-FFF2-40B4-BE49-F238E27FC236}">
                <a16:creationId xmlns:a16="http://schemas.microsoft.com/office/drawing/2014/main" id="{DCDA3C33-6AC7-44AE-8C9B-E48DDA6B3E17}"/>
              </a:ext>
            </a:extLst>
          </p:cNvPr>
          <p:cNvSpPr/>
          <p:nvPr/>
        </p:nvSpPr>
        <p:spPr>
          <a:xfrm rot="2250207">
            <a:off x="3989389" y="1546226"/>
            <a:ext cx="390525" cy="133191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Стрелка вниз 9">
            <a:extLst>
              <a:ext uri="{FF2B5EF4-FFF2-40B4-BE49-F238E27FC236}">
                <a16:creationId xmlns:a16="http://schemas.microsoft.com/office/drawing/2014/main" id="{AC0B9071-7C8B-42A8-AECE-24640AACFD25}"/>
              </a:ext>
            </a:extLst>
          </p:cNvPr>
          <p:cNvSpPr/>
          <p:nvPr/>
        </p:nvSpPr>
        <p:spPr>
          <a:xfrm rot="19625298">
            <a:off x="6931026" y="1547813"/>
            <a:ext cx="411163" cy="133191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844A20-32D4-4BF9-A32A-2FC68F1A0F8C}"/>
              </a:ext>
            </a:extLst>
          </p:cNvPr>
          <p:cNvSpPr txBox="1"/>
          <p:nvPr/>
        </p:nvSpPr>
        <p:spPr>
          <a:xfrm>
            <a:off x="2063751" y="3860801"/>
            <a:ext cx="3694113" cy="1939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Һәрбер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һәркем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Һәрнәрсә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1D53D2-3FC5-4146-8A0C-B364CE22E558}"/>
              </a:ext>
            </a:extLst>
          </p:cNvPr>
          <p:cNvSpPr txBox="1"/>
          <p:nvPr/>
        </p:nvSpPr>
        <p:spPr>
          <a:xfrm>
            <a:off x="6407151" y="3860801"/>
            <a:ext cx="3357563" cy="1939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Һәммә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Һәммәсе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бөтен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4AFF2277-2211-4531-B0A3-C5916E5BCD2D}"/>
              </a:ext>
            </a:extLst>
          </p:cNvPr>
          <p:cNvSpPr/>
          <p:nvPr/>
        </p:nvSpPr>
        <p:spPr>
          <a:xfrm>
            <a:off x="3719514" y="3540126"/>
            <a:ext cx="192087" cy="32067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Стрелка вниз 13">
            <a:extLst>
              <a:ext uri="{FF2B5EF4-FFF2-40B4-BE49-F238E27FC236}">
                <a16:creationId xmlns:a16="http://schemas.microsoft.com/office/drawing/2014/main" id="{8D21FA3B-B63D-4550-A51F-3FDA65EDE1E5}"/>
              </a:ext>
            </a:extLst>
          </p:cNvPr>
          <p:cNvSpPr/>
          <p:nvPr/>
        </p:nvSpPr>
        <p:spPr>
          <a:xfrm>
            <a:off x="8034339" y="3582988"/>
            <a:ext cx="149225" cy="27781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дом\Рабочий стол\Рисунок1.jpg">
            <a:extLst>
              <a:ext uri="{FF2B5EF4-FFF2-40B4-BE49-F238E27FC236}">
                <a16:creationId xmlns:a16="http://schemas.microsoft.com/office/drawing/2014/main" id="{ABE91C73-4BCD-44B8-964A-FA6ADD7A2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5" y="9525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0C11B29B-BC44-45D6-AE67-C3D5DA344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8456" y="740569"/>
            <a:ext cx="6481763" cy="863600"/>
          </a:xfrm>
          <a:solidFill>
            <a:srgbClr val="FFFF00"/>
          </a:solidFill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t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Билгеләү алмашлыгы</a:t>
            </a:r>
            <a:endPara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>
            <a:extLst>
              <a:ext uri="{FF2B5EF4-FFF2-40B4-BE49-F238E27FC236}">
                <a16:creationId xmlns:a16="http://schemas.microsoft.com/office/drawing/2014/main" id="{9672E239-CB5C-4B7B-85FA-2A1127003963}"/>
              </a:ext>
            </a:extLst>
          </p:cNvPr>
          <p:cNvSpPr/>
          <p:nvPr/>
        </p:nvSpPr>
        <p:spPr>
          <a:xfrm>
            <a:off x="6259674" y="1637507"/>
            <a:ext cx="484187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7A9ADE-C834-4351-A082-2A282E18DE6A}"/>
              </a:ext>
            </a:extLst>
          </p:cNvPr>
          <p:cNvSpPr/>
          <p:nvPr/>
        </p:nvSpPr>
        <p:spPr>
          <a:xfrm>
            <a:off x="3828818" y="2230437"/>
            <a:ext cx="5761037" cy="7921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һәм предметларны гомумиләштереп яки  аерым-аерым да белдерәләр</a:t>
            </a:r>
            <a:endParaRPr lang="ru-RU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>
            <a:extLst>
              <a:ext uri="{FF2B5EF4-FFF2-40B4-BE49-F238E27FC236}">
                <a16:creationId xmlns:a16="http://schemas.microsoft.com/office/drawing/2014/main" id="{1AF707FE-45AB-485F-B7DF-3D2F9480A1A4}"/>
              </a:ext>
            </a:extLst>
          </p:cNvPr>
          <p:cNvSpPr/>
          <p:nvPr/>
        </p:nvSpPr>
        <p:spPr>
          <a:xfrm>
            <a:off x="6318063" y="3113088"/>
            <a:ext cx="484187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0017ACE-E7E0-42A0-872D-6BBAECDFEC25}"/>
              </a:ext>
            </a:extLst>
          </p:cNvPr>
          <p:cNvSpPr/>
          <p:nvPr/>
        </p:nvSpPr>
        <p:spPr>
          <a:xfrm>
            <a:off x="3863342" y="3726657"/>
            <a:ext cx="5761037" cy="7921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Үзләре ачыклаган исем урынында килсәләр, исем кебек  төрләнәләр</a:t>
            </a:r>
            <a:endParaRPr lang="ru-RU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EF85D27-FC88-4DEB-9785-315A0DCE8A5E}"/>
              </a:ext>
            </a:extLst>
          </p:cNvPr>
          <p:cNvSpPr/>
          <p:nvPr/>
        </p:nvSpPr>
        <p:spPr>
          <a:xfrm>
            <a:off x="3621248" y="5145087"/>
            <a:ext cx="5761038" cy="7905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Җөмләдә күбрәк аергыч булып киләләр</a:t>
            </a:r>
            <a:endParaRPr lang="ru-RU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низ 22">
            <a:extLst>
              <a:ext uri="{FF2B5EF4-FFF2-40B4-BE49-F238E27FC236}">
                <a16:creationId xmlns:a16="http://schemas.microsoft.com/office/drawing/2014/main" id="{54EC6148-8DD3-4F14-A989-06C8A49C2571}"/>
              </a:ext>
            </a:extLst>
          </p:cNvPr>
          <p:cNvSpPr/>
          <p:nvPr/>
        </p:nvSpPr>
        <p:spPr>
          <a:xfrm>
            <a:off x="6381750" y="4686934"/>
            <a:ext cx="484188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548680"/>
            <a:ext cx="5904656" cy="9087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скажете о том, что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5680" y="2492898"/>
            <a:ext cx="8136904" cy="3816423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t-RU" sz="3200" b="1" i="1" dirty="0">
                <a:effectLst/>
              </a:rPr>
              <a:t>-каждое утро надо бегат</a:t>
            </a:r>
            <a:r>
              <a:rPr lang="ru-RU" sz="3200" b="1" i="1" dirty="0">
                <a:effectLst/>
              </a:rPr>
              <a:t>ь;</a:t>
            </a:r>
            <a:br>
              <a:rPr lang="ru-RU" sz="3200" b="1" i="1" dirty="0">
                <a:effectLst/>
              </a:rPr>
            </a:br>
            <a:r>
              <a:rPr lang="ru-RU" sz="3200" b="1" i="1" dirty="0">
                <a:effectLst/>
              </a:rPr>
              <a:t>-надо умываться холодной водой;</a:t>
            </a:r>
            <a:br>
              <a:rPr lang="ru-RU" sz="3200" b="1" i="1" dirty="0">
                <a:effectLst/>
              </a:rPr>
            </a:br>
            <a:r>
              <a:rPr lang="ru-RU" sz="3200" b="1" i="1" dirty="0">
                <a:effectLst/>
              </a:rPr>
              <a:t>-каждое утро надо  делать зарядку;</a:t>
            </a:r>
            <a:br>
              <a:rPr lang="ru-RU" sz="3200" b="1" i="1" dirty="0">
                <a:effectLst/>
              </a:rPr>
            </a:br>
            <a:r>
              <a:rPr lang="ru-RU" sz="3200" b="1" i="1" dirty="0">
                <a:effectLst/>
              </a:rPr>
              <a:t>-каждый должен заниматься спортом.</a:t>
            </a:r>
            <a:br>
              <a:rPr lang="ru-RU" sz="3200" b="1" i="1" dirty="0">
                <a:effectLst/>
              </a:rPr>
            </a:br>
            <a:endParaRPr lang="ru-RU" sz="3200" b="1" i="1" cap="all" dirty="0">
              <a:ln w="0"/>
              <a:solidFill>
                <a:schemeClr val="tx2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5" descr="3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332656"/>
            <a:ext cx="3026792" cy="175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96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552" y="158750"/>
            <a:ext cx="8280920" cy="2694186"/>
          </a:xfrm>
        </p:spPr>
        <p:txBody>
          <a:bodyPr/>
          <a:lstStyle/>
          <a:p>
            <a:r>
              <a:rPr lang="tt-RU" b="1" dirty="0">
                <a:effectLst/>
              </a:rPr>
              <a:t>Сәламәтлек-зур байлык.</a:t>
            </a:r>
            <a:br>
              <a:rPr lang="ru-RU" b="1" dirty="0">
                <a:effectLst/>
              </a:rPr>
            </a:br>
            <a:r>
              <a:rPr lang="tt-RU" b="1" dirty="0">
                <a:effectLst/>
              </a:rPr>
              <a:t>Сәламәт булу-үзе бер бәхет.</a:t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19536" y="3244334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b="1" dirty="0">
                <a:solidFill>
                  <a:srgbClr val="FFFFFF"/>
                </a:solidFill>
              </a:rPr>
              <a:t>Җөмләне дәвам итегез!</a:t>
            </a:r>
            <a:endParaRPr lang="ru-RU" dirty="0">
              <a:solidFill>
                <a:srgbClr val="FFFFFF"/>
              </a:solidFill>
            </a:endParaRPr>
          </a:p>
          <a:p>
            <a:r>
              <a:rPr lang="tt-RU" sz="4000" b="1" dirty="0">
                <a:solidFill>
                  <a:srgbClr val="FFFFFF"/>
                </a:solidFill>
                <a:latin typeface="Verdana"/>
              </a:rPr>
              <a:t>Сәламәт булу өчен, мин ... .</a:t>
            </a:r>
          </a:p>
        </p:txBody>
      </p:sp>
      <p:pic>
        <p:nvPicPr>
          <p:cNvPr id="5" name="Picture 8" descr="BD0017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8640"/>
            <a:ext cx="11176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" descr="SL0025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4653136"/>
            <a:ext cx="186544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SO0029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4437112"/>
            <a:ext cx="2790386" cy="186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0" descr="j028569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98733" y="4265619"/>
            <a:ext cx="1938551" cy="2204117"/>
          </a:xfrm>
          <a:prstGeom prst="rect">
            <a:avLst/>
          </a:prstGeom>
          <a:noFill/>
        </p:spPr>
      </p:pic>
      <p:pic>
        <p:nvPicPr>
          <p:cNvPr id="9" name="Picture 9" descr="SL00712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195523"/>
            <a:ext cx="936104" cy="76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2BB53-8815-4385-A08F-3A0DAABA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t-RU"/>
              <a:t>Өй эше</a:t>
            </a:r>
            <a:endParaRPr lang="ru-RU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09675D0-515E-4349-8B77-24106B0D43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892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947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оревнование">
  <a:themeElements>
    <a:clrScheme name="Соревнование 9">
      <a:dk1>
        <a:srgbClr val="800000"/>
      </a:dk1>
      <a:lt1>
        <a:srgbClr val="FFFFFF"/>
      </a:lt1>
      <a:dk2>
        <a:srgbClr val="FF9966"/>
      </a:dk2>
      <a:lt2>
        <a:srgbClr val="FFFF99"/>
      </a:lt2>
      <a:accent1>
        <a:srgbClr val="FF5050"/>
      </a:accent1>
      <a:accent2>
        <a:srgbClr val="CC3300"/>
      </a:accent2>
      <a:accent3>
        <a:srgbClr val="FFCAB8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9">
        <a:dk1>
          <a:srgbClr val="800000"/>
        </a:dk1>
        <a:lt1>
          <a:srgbClr val="FFFFFF"/>
        </a:lt1>
        <a:dk2>
          <a:srgbClr val="FF9966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B8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176</Words>
  <Application>Microsoft Office PowerPoint</Application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1_Тема Office</vt:lpstr>
      <vt:lpstr>Соревнование</vt:lpstr>
      <vt:lpstr>Презентация PowerPoint</vt:lpstr>
      <vt:lpstr>Алмашлык</vt:lpstr>
      <vt:lpstr>Презентация PowerPoint</vt:lpstr>
      <vt:lpstr>Билгеләү алмашлыгы</vt:lpstr>
      <vt:lpstr>Как скажете о том, что</vt:lpstr>
      <vt:lpstr>Сәламәтлек-зур байлык. Сәламәт булу-үзе бер бәхет. </vt:lpstr>
      <vt:lpstr>Өй эше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Диляра Бариева</dc:creator>
  <cp:lastModifiedBy>Диляра Бариева</cp:lastModifiedBy>
  <cp:revision>3</cp:revision>
  <dcterms:created xsi:type="dcterms:W3CDTF">2020-05-14T07:38:26Z</dcterms:created>
  <dcterms:modified xsi:type="dcterms:W3CDTF">2020-05-14T08:05:15Z</dcterms:modified>
</cp:coreProperties>
</file>