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FDC32-9561-41F5-BFF2-8A965B0432F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AF93D-EB38-4B3A-ADFC-F41E7B40E03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uroki.net/video/80-plazma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92696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Тема: Электрический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ток в газах. Плазма. Применение плазмы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1427" y="2348880"/>
            <a:ext cx="846257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Видео урок: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https://videouroki.net/video/80-plazma.html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3573016"/>
            <a:ext cx="669176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1. п.120, 121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2. отв. На вопросы стр.402, 404(письменно)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3.задачи стр.404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2020-04-28T21:39:36Z</dcterms:created>
  <dcterms:modified xsi:type="dcterms:W3CDTF">2020-04-28T21:49:38Z</dcterms:modified>
</cp:coreProperties>
</file>