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3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5" r:id="rId15"/>
    <p:sldId id="268" r:id="rId16"/>
    <p:sldId id="269" r:id="rId17"/>
    <p:sldId id="270" r:id="rId18"/>
    <p:sldId id="271" r:id="rId19"/>
    <p:sldId id="274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8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DFBA-ED44-4CDA-96C5-EC6FDABAF272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FE1B-8634-4B90-B078-0103EBD2F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791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DFBA-ED44-4CDA-96C5-EC6FDABAF272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FE1B-8634-4B90-B078-0103EBD2F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04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DFBA-ED44-4CDA-96C5-EC6FDABAF272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FE1B-8634-4B90-B078-0103EBD2F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4743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DFBA-ED44-4CDA-96C5-EC6FDABAF272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FE1B-8634-4B90-B078-0103EBD2FD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94641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DFBA-ED44-4CDA-96C5-EC6FDABAF272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FE1B-8634-4B90-B078-0103EBD2F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7540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DFBA-ED44-4CDA-96C5-EC6FDABAF272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FE1B-8634-4B90-B078-0103EBD2F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5166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DFBA-ED44-4CDA-96C5-EC6FDABAF272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FE1B-8634-4B90-B078-0103EBD2F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3390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DFBA-ED44-4CDA-96C5-EC6FDABAF272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FE1B-8634-4B90-B078-0103EBD2F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7240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DFBA-ED44-4CDA-96C5-EC6FDABAF272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FE1B-8634-4B90-B078-0103EBD2F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879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DFBA-ED44-4CDA-96C5-EC6FDABAF272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FE1B-8634-4B90-B078-0103EBD2F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294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DFBA-ED44-4CDA-96C5-EC6FDABAF272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FE1B-8634-4B90-B078-0103EBD2F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833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DFBA-ED44-4CDA-96C5-EC6FDABAF272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FE1B-8634-4B90-B078-0103EBD2F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84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DFBA-ED44-4CDA-96C5-EC6FDABAF272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FE1B-8634-4B90-B078-0103EBD2F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600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DFBA-ED44-4CDA-96C5-EC6FDABAF272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FE1B-8634-4B90-B078-0103EBD2F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431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DFBA-ED44-4CDA-96C5-EC6FDABAF272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FE1B-8634-4B90-B078-0103EBD2F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60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DFBA-ED44-4CDA-96C5-EC6FDABAF272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FE1B-8634-4B90-B078-0103EBD2F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9661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DFBA-ED44-4CDA-96C5-EC6FDABAF272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FE1B-8634-4B90-B078-0103EBD2F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690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E22DFBA-ED44-4CDA-96C5-EC6FDABAF272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CFE1B-8634-4B90-B078-0103EBD2F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93564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1356" y="1599024"/>
            <a:ext cx="8825658" cy="2208478"/>
          </a:xfrm>
        </p:spPr>
        <p:txBody>
          <a:bodyPr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Tour beautiful Scotland by coach.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Картинки по запросу волынка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792" y="2734571"/>
            <a:ext cx="3392843" cy="405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38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ii.org.ua/wp-content/uploads/football-go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500" y="488989"/>
            <a:ext cx="3549555" cy="23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exame.abril.com.br/rede-de-blogs/esporte-executivo/files/2013/10/Gol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9585" y="2139985"/>
            <a:ext cx="2833285" cy="257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sport24.com/var/plain_site/storage/images/rugby/xv-de-france/actualites/nouvelle-zelande-france-le-resume/15351269-1-fre-FR/Nouvelle-Zelande-France-Le-resu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9764" y="488989"/>
            <a:ext cx="3650628" cy="23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images4.alphacoders.com/595/5958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1010" y="3328366"/>
            <a:ext cx="3649382" cy="228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businessdayonline.com/wp-content/uploads/2016/03/cricket-generic-153cf04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500" y="3425588"/>
            <a:ext cx="3477861" cy="231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37821" y="871417"/>
            <a:ext cx="2396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Sports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4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>
            <a:off x="2833380" y="608870"/>
            <a:ext cx="4010594" cy="2546477"/>
          </a:xfrm>
          <a:prstGeom prst="wedgeEllipseCallout">
            <a:avLst>
              <a:gd name="adj1" fmla="val -83293"/>
              <a:gd name="adj2" fmla="val 340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7441" y="1218834"/>
            <a:ext cx="4321674" cy="1326547"/>
          </a:xfrm>
        </p:spPr>
        <p:txBody>
          <a:bodyPr/>
          <a:lstStyle/>
          <a:p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If you want to play                      golf – go to </a:t>
            </a:r>
            <a:b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32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St. </a:t>
            </a:r>
            <a:r>
              <a:rPr lang="en-US" sz="32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Adrew’s</a:t>
            </a:r>
            <a:r>
              <a:rPr lang="en-US" sz="32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endParaRPr lang="ru-RU" sz="3200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4" descr="http://exame.abril.com.br/rede-de-blogs/esporte-executivo/files/2013/10/Golf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9199" y="3459990"/>
            <a:ext cx="3180591" cy="28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1.liveinternet.ru/images/attach/c/5/87/172/87172945_ad3a789759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11" y="1442643"/>
            <a:ext cx="2121139" cy="265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www.ardgowanhotel.co.uk/wp-content/uploads/St-Andrews-Cathed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5609" y="2850702"/>
            <a:ext cx="52387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89115" y="1990156"/>
            <a:ext cx="3824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St. Andrew’s</a:t>
            </a:r>
            <a:endParaRPr lang="ru-RU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3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294" y="725673"/>
            <a:ext cx="6013996" cy="1400530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If you want to  swim in the river Forth – go to </a:t>
            </a:r>
            <a:r>
              <a:rPr lang="en-US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Stirling!</a:t>
            </a:r>
            <a:endParaRPr lang="ru-RU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290" name="Picture 2" descr="https://upload.wikimedia.org/wikipedia/commons/a/a7/River_Forth_course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938" y="3138985"/>
            <a:ext cx="7256576" cy="29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nimatedimages.org/data/media/1511/animated-scottish-image-000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6896" y="1425938"/>
            <a:ext cx="2975212" cy="476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177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1.mirror.co.uk/incoming/article5349922.ece/ALTERNATES/s1200/PAY-Loch-Ness-Monster-spotted-at-Urquhart-Cas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572" y="387681"/>
            <a:ext cx="11430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05928" y="809469"/>
            <a:ext cx="5291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Loch Ness Lake </a:t>
            </a:r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 famous for the legend about the underwater monster called </a:t>
            </a:r>
            <a:r>
              <a:rPr lang="en-US" sz="32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Nessie</a:t>
            </a:r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5377" y="3822492"/>
            <a:ext cx="436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*underwater -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подводный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851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71659" cy="1400530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thistle is the symbol of Scotland.</a:t>
            </a:r>
            <a:b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 smtClean="0"/>
              <a:t> *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thistle -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чертополох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8956" y="2067123"/>
            <a:ext cx="4517691" cy="4183775"/>
          </a:xfrm>
        </p:spPr>
      </p:pic>
      <p:pic>
        <p:nvPicPr>
          <p:cNvPr id="5" name="Рисунок 4" descr="slide_1.jpg"/>
          <p:cNvPicPr>
            <a:picLocks noChangeAspect="1"/>
          </p:cNvPicPr>
          <p:nvPr/>
        </p:nvPicPr>
        <p:blipFill>
          <a:blip r:embed="rId3"/>
          <a:srcRect l="23868" t="25922" r="24124"/>
          <a:stretch>
            <a:fillRect/>
          </a:stretch>
        </p:blipFill>
        <p:spPr>
          <a:xfrm>
            <a:off x="7150309" y="2023672"/>
            <a:ext cx="4047344" cy="4323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novaescenateatro.com/gif/gaiteiro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6253" y="3422506"/>
            <a:ext cx="2729131" cy="343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novaescenateatro.com/gif/gaiteiro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9727" y="3422506"/>
            <a:ext cx="2729131" cy="343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38300" y="5514172"/>
            <a:ext cx="71514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Bagpipe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волынка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 a national instrument of Scotland</a:t>
            </a:r>
            <a:r>
              <a:rPr lang="en-US" sz="3200" dirty="0" smtClean="0">
                <a:latin typeface="Comic Sans MS" panose="030F0702030302020204" pitchFamily="66" charset="0"/>
              </a:rPr>
              <a:t>.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pic>
        <p:nvPicPr>
          <p:cNvPr id="8" name="Рисунок 7" descr="Glasgow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41" y="194872"/>
            <a:ext cx="7187159" cy="479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726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2937" y="976298"/>
            <a:ext cx="6724138" cy="832569"/>
          </a:xfrm>
        </p:spPr>
        <p:txBody>
          <a:bodyPr/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Another symbol is </a:t>
            </a:r>
            <a:r>
              <a:rPr lang="en-US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kilt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a traditional men’s skirt.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314" name="Picture 2" descr="https://s-media-cache-ak0.pinimg.com/736x/9e/26/aa/9e26aaf870f855e1205511988f3867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4237"/>
            <a:ext cx="4367691" cy="680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s-media-cache-ak0.pinimg.com/236x/9f/88/f6/9f88f6cf06df88ff7482cd9d83df14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6828" y="2979339"/>
            <a:ext cx="2915172" cy="387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adventurewomen.com/wp-content/uploads/2013/07/close-up-of-Scottish-kilts-of-a-marching-bagpipe-band-W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2808" y="3603008"/>
            <a:ext cx="4331678" cy="259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554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farm6.staticflickr.com/5569/14902074276_27679fa893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2543" y="354842"/>
            <a:ext cx="6528133" cy="46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scotchcorner.com/tartans/strome-tartan/royal-stewart-mode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121" y="354842"/>
            <a:ext cx="38100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4793" y="3290676"/>
            <a:ext cx="4545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tartan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шерстяная клетчатая материя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 descr="http://img1.liveinternet.ru/images/attach/c/5/87/172/87172945_ad3a789759d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2847" y="3875808"/>
            <a:ext cx="2236526" cy="27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12543" y="5311058"/>
            <a:ext cx="7179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Every clan has its own tartan</a:t>
            </a:r>
            <a:r>
              <a:rPr lang="en-US" sz="3600" dirty="0" smtClean="0">
                <a:latin typeface="Comic Sans MS" panose="030F0702030302020204" pitchFamily="66" charset="0"/>
              </a:rPr>
              <a:t>.</a:t>
            </a:r>
            <a:endParaRPr lang="ru-RU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752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463167" cy="1400530"/>
          </a:xfrm>
        </p:spPr>
        <p:txBody>
          <a:bodyPr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Scotland is a beautiful country with long history and interesting traditions. Come to see us again!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pic>
        <p:nvPicPr>
          <p:cNvPr id="16386" name="Picture 2" descr="http://www.your-kilt.com/images/256xNxRobertandfamily.jpg.pagespeed.ic.N4baKhqQ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2884" y="2462258"/>
            <a:ext cx="4716676" cy="429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animatedimages.org/data/media/1511/animated-scottish-image-000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672" y="1868352"/>
            <a:ext cx="2975212" cy="476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images.yuku.com/image/gif/56d14f81cbfa8e411c662337e9b04ab62964f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64863">
            <a:off x="8116862" y="2159281"/>
            <a:ext cx="4211709" cy="337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killingbatteries.com/wp-content/uploads/2013/10/loch_ness_monste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5691" y="4676181"/>
            <a:ext cx="4106309" cy="218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81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Homework</a:t>
            </a:r>
            <a:endParaRPr lang="ru-RU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9548" y="2052918"/>
            <a:ext cx="11107711" cy="4195481"/>
          </a:xfrm>
        </p:spPr>
        <p:txBody>
          <a:bodyPr/>
          <a:lstStyle/>
          <a:p>
            <a:pPr marL="457200" indent="-457200">
              <a:buNone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Изучите презентацию, ответьте на вопросы: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is the capital of Scotland?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rivers, lakes in Scotland do you know?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is the main musical instrument in Scotland?</a:t>
            </a:r>
            <a:endParaRPr lang="ru-R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88472" y="2456597"/>
            <a:ext cx="6078358" cy="1474623"/>
          </a:xfrm>
        </p:spPr>
        <p:txBody>
          <a:bodyPr/>
          <a:lstStyle/>
          <a:p>
            <a:r>
              <a:rPr lang="en-US" b="1" dirty="0" smtClean="0">
                <a:latin typeface="Comic Sans MS" panose="030F0702030302020204" pitchFamily="66" charset="0"/>
              </a:rPr>
              <a:t>Let’s Travel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2944" y="455553"/>
            <a:ext cx="3930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b</a:t>
            </a:r>
            <a:r>
              <a:rPr lang="en-US" sz="3200" dirty="0" smtClean="0">
                <a:latin typeface="Comic Sans MS" panose="030F0702030302020204" pitchFamily="66" charset="0"/>
              </a:rPr>
              <a:t>y bus/coach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66830" y="1189434"/>
            <a:ext cx="21836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  <a:latin typeface="Comic Sans MS" panose="030F0702030302020204" pitchFamily="66" charset="0"/>
              </a:rPr>
              <a:t>by </a:t>
            </a:r>
            <a:r>
              <a:rPr lang="en-US" sz="32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train</a:t>
            </a:r>
            <a:endParaRPr lang="ru-RU" sz="32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617203" y="3877510"/>
            <a:ext cx="18970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  <a:latin typeface="Comic Sans MS" panose="030F0702030302020204" pitchFamily="66" charset="0"/>
              </a:rPr>
              <a:t>by </a:t>
            </a:r>
            <a:r>
              <a:rPr lang="en-US" sz="32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ship</a:t>
            </a:r>
            <a:endParaRPr lang="ru-RU" sz="32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01820" y="4250357"/>
            <a:ext cx="2101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  <a:latin typeface="Comic Sans MS" panose="030F0702030302020204" pitchFamily="66" charset="0"/>
              </a:rPr>
              <a:t>by </a:t>
            </a:r>
            <a:r>
              <a:rPr lang="en-US" sz="32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plain</a:t>
            </a:r>
            <a:endParaRPr lang="ru-RU" sz="32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7661" y="4257323"/>
            <a:ext cx="20608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  <a:latin typeface="Comic Sans MS" panose="030F0702030302020204" pitchFamily="66" charset="0"/>
              </a:rPr>
              <a:t>by </a:t>
            </a:r>
            <a:r>
              <a:rPr lang="en-US" sz="32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bike</a:t>
            </a:r>
            <a:endParaRPr lang="ru-RU" sz="32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1444" y="1040328"/>
            <a:ext cx="23423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  <a:latin typeface="Comic Sans MS" panose="030F0702030302020204" pitchFamily="66" charset="0"/>
              </a:rPr>
              <a:t>by </a:t>
            </a:r>
            <a:r>
              <a:rPr lang="en-US" sz="32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car</a:t>
            </a:r>
            <a:endParaRPr lang="ru-RU" sz="32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pic>
        <p:nvPicPr>
          <p:cNvPr id="1026" name="Picture 2" descr="http://waverlyhighschool.net/wp-content/uploads/sites/25/2015/06/school-bus-clipart-MKTjjygi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7269" y="1214333"/>
            <a:ext cx="2816479" cy="13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ixabay.com/static/uploads/photo/2015/09/23/10/20/car-953357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413" y="1511622"/>
            <a:ext cx="2658864" cy="132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ipartlord.com/wp-content/uploads/2015/01/train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3533" y="1972000"/>
            <a:ext cx="3171083" cy="155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oastbikeshare.com/assets/images/content/bik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674" y="4835132"/>
            <a:ext cx="2232783" cy="145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pngimg.com/upload/plane_PNG525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0028" y="4500802"/>
            <a:ext cx="3947550" cy="168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confusedprodimages.azureedge.net/media/themes/fab-four/hero-images/specialist/travel-insurance/cruise.png?h=327&amp;w=327&amp;la=en-GB&amp;hash=A15C6CF27BD95C664E142016EE3F5AD92F3CC7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186" y="3788123"/>
            <a:ext cx="2939071" cy="293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185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Адреса учителей</a:t>
            </a:r>
            <a:endParaRPr lang="ru-RU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8200" y="1367790"/>
          <a:ext cx="10515600" cy="5173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598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ФИО учителя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Адрес электронной почты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Номер телефона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Whatsapp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</a:p>
                  </a:txBody>
                  <a:tcPr horzOverflow="overflow"/>
                </a:tc>
              </a:tr>
              <a:tr h="915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Шаймарданова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Гульшат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Ришатовна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espanol1606@mail.ru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89179372042 </a:t>
                      </a:r>
                    </a:p>
                  </a:txBody>
                  <a:tcPr horzOverflow="overflow"/>
                </a:tc>
              </a:tr>
              <a:tr h="915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Мустафина Гульнира Наилевна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mustafina_nira@mail.ru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89656091266</a:t>
                      </a:r>
                    </a:p>
                  </a:txBody>
                  <a:tcPr horzOverflow="overflow"/>
                </a:tc>
              </a:tr>
              <a:tr h="915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Гамбарова Лилия Талгатовна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sal_gamb17@mail.ru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89050381115</a:t>
                      </a:r>
                    </a:p>
                  </a:txBody>
                  <a:tcPr horzOverflow="overflow"/>
                </a:tc>
              </a:tr>
              <a:tr h="915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Резванова Лариса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Хамисовна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kler_dima@mail.ru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89120949396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915035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Мухаметшина</a:t>
                      </a:r>
                      <a:r>
                        <a:rPr lang="ru-RU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Айгуль</a:t>
                      </a:r>
                      <a:r>
                        <a:rPr lang="ru-RU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Фаритовна</a:t>
                      </a:r>
                      <a:endParaRPr lang="ru-RU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aygul197422@mail.ru</a:t>
                      </a:r>
                      <a:endParaRPr lang="ru-RU" sz="20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89083348748</a:t>
                      </a:r>
                      <a:endParaRPr lang="ru-RU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926" y="746651"/>
            <a:ext cx="6914297" cy="1280042"/>
          </a:xfrm>
        </p:spPr>
        <p:txBody>
          <a:bodyPr/>
          <a:lstStyle/>
          <a:p>
            <a:r>
              <a:rPr lang="en-US" b="1" dirty="0" smtClean="0">
                <a:latin typeface="Comic Sans MS" panose="030F0702030302020204" pitchFamily="66" charset="0"/>
              </a:rPr>
              <a:t>Let’s visit Great Britain!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xn--j1aidcn.org/wp-content/uploads/2015/04/983039af7a4264aeaecc2d13f9598d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019" y="2026693"/>
            <a:ext cx="5549189" cy="41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76504" y="2129051"/>
            <a:ext cx="40598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We </a:t>
            </a:r>
            <a:r>
              <a:rPr lang="en-US" sz="32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can </a:t>
            </a:r>
            <a:r>
              <a:rPr lang="en-US" sz="3200" dirty="0" smtClean="0">
                <a:latin typeface="Comic Sans MS" panose="030F0702030302020204" pitchFamily="66" charset="0"/>
              </a:rPr>
              <a:t>get there by 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6503" y="3796352"/>
            <a:ext cx="40598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We 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can’t</a:t>
            </a:r>
            <a:r>
              <a:rPr lang="en-US" sz="3200" dirty="0" smtClean="0">
                <a:latin typeface="Comic Sans MS" panose="030F0702030302020204" pitchFamily="66" charset="0"/>
              </a:rPr>
              <a:t> get there by 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pic>
        <p:nvPicPr>
          <p:cNvPr id="7" name="Picture 6" descr="http://www.clipartlord.com/wp-content/uploads/2015/01/train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2116" y="2114604"/>
            <a:ext cx="1569353" cy="76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http://confusedprodimages.azureedge.net/media/themes/fab-four/hero-images/specialist/travel-insurance/cruise.png?h=327&amp;w=327&amp;la=en-GB&amp;hash=A15C6CF27BD95C664E142016EE3F5AD92F3CC7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6782" y="2297233"/>
            <a:ext cx="1590011" cy="159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ttp://pngimg.com/upload/plane_PNG525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0571" y="2664507"/>
            <a:ext cx="2387591" cy="102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coastbikeshare.com/assets/images/content/bik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2363" y="4422701"/>
            <a:ext cx="2131361" cy="13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averlyhighschool.net/wp-content/uploads/sites/25/2015/06/school-bus-clipart-MKTjjygiq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78621" y="4653246"/>
            <a:ext cx="1915401" cy="90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773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2" y="941697"/>
            <a:ext cx="5590915" cy="1816494"/>
          </a:xfrm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Great Britain consists of 4 parts:</a:t>
            </a:r>
            <a:b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England, Scotland, Wales and Northern Ireland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82" name="Picture 10" descr="http://seenglish.by/wp-content/uploads/2015/12/uk_colour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2811" y="142709"/>
            <a:ext cx="5082986" cy="661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4459" y="4706911"/>
            <a:ext cx="4317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consist of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состоит из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470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8716253" cy="140053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We will visit Scotland!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We’ll take a coach-tour!</a:t>
            </a:r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>
                <a:latin typeface="Comic Sans MS" panose="030F0702030302020204" pitchFamily="66" charset="0"/>
              </a:rPr>
              <a:t/>
            </a:r>
            <a:br>
              <a:rPr lang="ru-RU" dirty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http://www.drinternational.net/_show_/files/33/scotlan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0233" y="549346"/>
            <a:ext cx="4971433" cy="590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averlyhighschool.net/wp-content/uploads/sites/25/2015/06/school-bus-clipart-MKTjjygiq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5118" y="2866768"/>
            <a:ext cx="2740248" cy="12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4535" y="4493001"/>
            <a:ext cx="34367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a</a:t>
            </a:r>
            <a:r>
              <a:rPr lang="en-US" sz="3200" dirty="0" smtClean="0">
                <a:latin typeface="Comic Sans MS" panose="030F0702030302020204" pitchFamily="66" charset="0"/>
              </a:rPr>
              <a:t> coach-tour</a:t>
            </a:r>
            <a:r>
              <a:rPr lang="ru-RU" sz="3200" dirty="0" smtClean="0">
                <a:latin typeface="Comic Sans MS" panose="030F0702030302020204" pitchFamily="66" charset="0"/>
              </a:rPr>
              <a:t> автобусный тур</a:t>
            </a:r>
            <a:endParaRPr lang="ru-RU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15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2" y="663733"/>
            <a:ext cx="5796891" cy="1400530"/>
          </a:xfrm>
        </p:spPr>
        <p:txBody>
          <a:bodyPr/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Welcome to the capital of Scotland – </a:t>
            </a:r>
            <a:r>
              <a:rPr lang="en-US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Edinburgh!</a:t>
            </a:r>
            <a:endParaRPr lang="ru-RU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0884" y="237629"/>
            <a:ext cx="4784114" cy="63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www.novaescenateatro.com/gif/gaiteiro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139" y="3036252"/>
            <a:ext cx="2729131" cy="343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7481" y="2953062"/>
            <a:ext cx="304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capital -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столица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155" y="5129476"/>
            <a:ext cx="9404723" cy="1400530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 is famous for its </a:t>
            </a:r>
            <a:r>
              <a:rPr lang="en-US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castle.</a:t>
            </a:r>
            <a:endParaRPr lang="ru-RU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0" name="Picture 2" descr="https://youraudioguide.com/photo/c633a7aa55427c790be77a7b748724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401" y="0"/>
            <a:ext cx="7459271" cy="497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1.liveinternet.ru/images/attach/c/5/87/172/87172945_ad3a789759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01" y="4357277"/>
            <a:ext cx="1845434" cy="230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09154" y="5216577"/>
            <a:ext cx="3057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*famous for – </a:t>
            </a:r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известен чем-либо</a:t>
            </a:r>
            <a:endParaRPr lang="en-US" sz="24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*castle</a:t>
            </a:r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замок</a:t>
            </a:r>
            <a:endParaRPr lang="ru-RU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420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575" y="485606"/>
            <a:ext cx="3698799" cy="1777909"/>
          </a:xfrm>
        </p:spPr>
        <p:txBody>
          <a:bodyPr/>
          <a:lstStyle/>
          <a:p>
            <a:r>
              <a:rPr lang="en-US" sz="32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is a big port, famous for its beautiful cathedral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 descr="http://www.freefoto.com/images/806/22/806_22_8135---The-Cathedral-of-St-Columba--Oban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3080" y="687070"/>
            <a:ext cx="7774271" cy="52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1.liveinternet.ru/images/attach/c/5/87/172/87172945_ad3a789759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407" y="3575713"/>
            <a:ext cx="2624281" cy="328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9784" y="2743200"/>
            <a:ext cx="346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*cathedral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собор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715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1137" y="5062923"/>
            <a:ext cx="9404723" cy="140053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Balmoral is a castle in Ballater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http://www.goscotlandtours.com/images/balmoral-castle-tour-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4933" y="289703"/>
            <a:ext cx="8680742" cy="457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1.liveinternet.ru/images/attach/c/5/87/172/87172945_ad3a789759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01" y="4357277"/>
            <a:ext cx="1845434" cy="230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8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284</TotalTime>
  <Words>288</Words>
  <Application>Microsoft Office PowerPoint</Application>
  <PresentationFormat>Произвольный</PresentationFormat>
  <Paragraphs>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Ион</vt:lpstr>
      <vt:lpstr>Tour beautiful Scotland by coach.</vt:lpstr>
      <vt:lpstr>Let’s Travel</vt:lpstr>
      <vt:lpstr>Let’s visit Great Britain!</vt:lpstr>
      <vt:lpstr>Great Britain consists of 4 parts: England, Scotland, Wales and Northern Ireland. </vt:lpstr>
      <vt:lpstr>We will visit Scotland! We’ll take a coach-tour!    </vt:lpstr>
      <vt:lpstr>Welcome to the capital of Scotland – Edinburgh!</vt:lpstr>
      <vt:lpstr>It is famous for its castle.</vt:lpstr>
      <vt:lpstr>Oban is a big port, famous for its beautiful cathedral.</vt:lpstr>
      <vt:lpstr>Balmoral is a castle in Ballater.</vt:lpstr>
      <vt:lpstr>Слайд 10</vt:lpstr>
      <vt:lpstr>If you want to play                      golf – go to       St. Adrew’s!</vt:lpstr>
      <vt:lpstr>If you want to  swim in the river Forth – go to Stirling!</vt:lpstr>
      <vt:lpstr>Слайд 13</vt:lpstr>
      <vt:lpstr>The thistle is the symbol of Scotland.  *thistle - чертополох</vt:lpstr>
      <vt:lpstr>Слайд 15</vt:lpstr>
      <vt:lpstr>Another symbol is kilt – a traditional men’s skirt.</vt:lpstr>
      <vt:lpstr>Слайд 17</vt:lpstr>
      <vt:lpstr>Scotland is a beautiful country with long history and interesting traditions. Come to see us again!</vt:lpstr>
      <vt:lpstr>Homework</vt:lpstr>
      <vt:lpstr>Адреса учителей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Travell</dc:title>
  <dc:creator>Оксана Бухтиярова</dc:creator>
  <cp:lastModifiedBy>Гульнира</cp:lastModifiedBy>
  <cp:revision>34</cp:revision>
  <dcterms:created xsi:type="dcterms:W3CDTF">2016-04-04T16:40:59Z</dcterms:created>
  <dcterms:modified xsi:type="dcterms:W3CDTF">2020-04-29T12:42:11Z</dcterms:modified>
</cp:coreProperties>
</file>