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4" r:id="rId3"/>
    <p:sldId id="280" r:id="rId4"/>
    <p:sldId id="28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4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E438C-EA8F-4CF2-8A69-0BAD91CB81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7BC9-5B26-488F-B837-85AB4D4E6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32656"/>
            <a:ext cx="7929618" cy="936104"/>
          </a:xfrm>
        </p:spPr>
        <p:txBody>
          <a:bodyPr>
            <a:normAutofit fontScale="90000"/>
          </a:bodyPr>
          <a:lstStyle/>
          <a:p>
            <a:pPr algn="l"/>
            <a:r>
              <a:rPr lang="tt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Ознакомление с картиной Л. Фаттахова «Сабантуй». Чтение детского журнала «Сабантуй»</a:t>
            </a: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4" descr="https://sun9-12.userapi.com/c855424/v855424018/f91be/ev2H8yVaX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3312368" cy="4270648"/>
          </a:xfrm>
          <a:prstGeom prst="rect">
            <a:avLst/>
          </a:prstGeom>
          <a:noFill/>
        </p:spPr>
      </p:pic>
      <p:pic>
        <p:nvPicPr>
          <p:cNvPr id="13318" name="Picture 6" descr="https://i0.wp.com/tatar-congress.org/wp-content/uploads/2018/09/1-118.jpg?resize=620%2C3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628800"/>
            <a:ext cx="3960440" cy="2160240"/>
          </a:xfrm>
          <a:prstGeom prst="rect">
            <a:avLst/>
          </a:prstGeom>
          <a:noFill/>
        </p:spPr>
      </p:pic>
      <p:pic>
        <p:nvPicPr>
          <p:cNvPr id="13322" name="Picture 10" descr="http://histories.artmnt.ru/uploads/paintings/000/397/148370402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861048"/>
            <a:ext cx="396044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Users\Азм\Desktop\img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5"/>
            <a:ext cx="85324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27 сентября 1918 года в деревне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Нижегородской области родился выдающийся татарский художник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Фаттахов.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Шесть интересных фактов о герое: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-Когда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было 8 лет, он и его три брата остались полными сиротами. Некоторое время мальчишек подкармливали односельчане.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 детства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любил рисовать, писать стихи и рассказы. Вдохновившись первым успехом после публикации его произведений и рисунков в татарской пионерской газете «Пионер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калэме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13-летний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пешком отправился в Казань учиться.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-Мальчик начал учиться в татарской школе Ново-Татарской слободы и накрепко сдружился с одноклассником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Харисом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Якуповым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(также стал художником). Родители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Хариса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усыновили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он стал восьмым ребенком в новой семье.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-Когда началась Советско-Финская война,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отправился добровольцем на фронт. Во время Великой отечественной он попал в плен и три года провел в немецких концлагерях. Из-за контузии на три месяца лишился слуха и речи.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-Много раз Фаттахов пытался сбежать. Наконец ему удалось это сделать удивительнейшим образом. Когда пленных перевозили в поезде с одной точки в другую,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Лотфулла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отодрал деревянный пол вагона и сумел вылезти из него.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-После войны Фаттахов женился на сестре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Якупова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вырастил сына и дочь. Умер в Казани в 1981 году.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sun9-33.userapi.com/c855520/v855520657/1be32/gVuEwZGgNe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6696744" cy="360040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3528" y="398773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Стр.113, ответит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вопросы (1,2,3, 4)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устно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tt-RU" sz="2000" b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tt-RU" sz="2000" b="1" smtClean="0">
                <a:latin typeface="Times New Roman" pitchFamily="18" charset="0"/>
                <a:cs typeface="Times New Roman" pitchFamily="18" charset="0"/>
              </a:rPr>
              <a:t>114-115 прочитат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ответить на вопросы(устно)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кл А.Гыйләҗев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7кл А.Гыйләҗев</Template>
  <TotalTime>430</TotalTime>
  <Words>103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7кл А.Гыйләҗев</vt:lpstr>
      <vt:lpstr>     Ознакомление с картиной Л. Фаттахова «Сабантуй». Чтение детского журнала «Сабантуй»  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Нәкый Исәнбәт 1899-1992</dc:title>
  <dc:creator>HP</dc:creator>
  <cp:lastModifiedBy>Азм</cp:lastModifiedBy>
  <cp:revision>44</cp:revision>
  <dcterms:created xsi:type="dcterms:W3CDTF">2015-10-21T07:33:30Z</dcterms:created>
  <dcterms:modified xsi:type="dcterms:W3CDTF">2020-05-15T06:14:16Z</dcterms:modified>
</cp:coreProperties>
</file>