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oDpNW8BxrS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230300016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004959"/>
              </p:ext>
            </p:extLst>
          </p:nvPr>
        </p:nvGraphicFramePr>
        <p:xfrm>
          <a:off x="677333" y="160868"/>
          <a:ext cx="11150599" cy="876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0599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8268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Работа над ошибками. Повторение по теме: «Делители  и кратные. Признаки делимости. Наибольший общий делитель. Наименьшее общее кратное.»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https://youtu.be/oDpNW8BxrSc</a:t>
                      </a: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Домашняя работа: Глава 1; №141(1,2), 168(1,2)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Обратная связь: Василова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Миляуша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Рифкатовна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2303000065@edu.tatar.ru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WhatsApp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 +79600328142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Ганиева Эльмира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Равилевна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2303000164@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edu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.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tatar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.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ru</a:t>
                      </a:r>
                      <a:endParaRPr lang="ru-RU" sz="36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Ханова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 Аниса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Ильсуровна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 Google 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код </a:t>
                      </a:r>
                      <a:r>
                        <a:rPr lang="en-US" sz="36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uhlpcff</a:t>
                      </a: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69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17</cp:revision>
  <dcterms:created xsi:type="dcterms:W3CDTF">2020-04-01T11:15:40Z</dcterms:created>
  <dcterms:modified xsi:type="dcterms:W3CDTF">2020-05-06T17:33:37Z</dcterms:modified>
</cp:coreProperties>
</file>