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mtClean="0"/>
              <a:t>Повторять  </a:t>
            </a:r>
            <a:r>
              <a:rPr lang="ru-RU" dirty="0" smtClean="0"/>
              <a:t>зоологию,</a:t>
            </a:r>
            <a:br>
              <a:rPr lang="ru-RU" dirty="0" smtClean="0"/>
            </a:br>
            <a:r>
              <a:rPr lang="ru-RU" dirty="0" smtClean="0"/>
              <a:t> сайт РЕШУ ЕГЭ Тест № 3356137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72990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Повторять  зоологию,  сайт РЕШУ ЕГЭ Тест № 3356137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Повторять  зоологию,  сайт РЕШУ ЕГЭ Тест № 3356137</dc:title>
  <dc:creator>Home</dc:creator>
  <cp:lastModifiedBy>Мухаметзянова </cp:lastModifiedBy>
  <cp:revision>1</cp:revision>
  <dcterms:created xsi:type="dcterms:W3CDTF">2020-05-06T08:41:19Z</dcterms:created>
  <dcterms:modified xsi:type="dcterms:W3CDTF">2020-05-06T08:45:11Z</dcterms:modified>
</cp:coreProperties>
</file>