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05" r:id="rId3"/>
    <p:sldId id="309" r:id="rId4"/>
    <p:sldId id="304" r:id="rId5"/>
    <p:sldId id="306" r:id="rId6"/>
    <p:sldId id="307" r:id="rId7"/>
    <p:sldId id="308" r:id="rId8"/>
    <p:sldId id="268" r:id="rId9"/>
    <p:sldId id="269" r:id="rId10"/>
    <p:sldId id="270" r:id="rId11"/>
    <p:sldId id="271" r:id="rId12"/>
    <p:sldId id="272" r:id="rId13"/>
    <p:sldId id="30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724-8AFF-49F0-882E-D15EADDE426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16B-82F7-4E56-8048-E057162D6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724-8AFF-49F0-882E-D15EADDE426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16B-82F7-4E56-8048-E057162D6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724-8AFF-49F0-882E-D15EADDE426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16B-82F7-4E56-8048-E057162D69C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724-8AFF-49F0-882E-D15EADDE426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16B-82F7-4E56-8048-E057162D69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724-8AFF-49F0-882E-D15EADDE426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16B-82F7-4E56-8048-E057162D6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724-8AFF-49F0-882E-D15EADDE426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16B-82F7-4E56-8048-E057162D69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724-8AFF-49F0-882E-D15EADDE426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16B-82F7-4E56-8048-E057162D6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724-8AFF-49F0-882E-D15EADDE426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16B-82F7-4E56-8048-E057162D6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724-8AFF-49F0-882E-D15EADDE426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16B-82F7-4E56-8048-E057162D69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724-8AFF-49F0-882E-D15EADDE426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16B-82F7-4E56-8048-E057162D69C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3724-8AFF-49F0-882E-D15EADDE4266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4F16B-82F7-4E56-8048-E057162D69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AF1C54B-3B8C-447E-A9DC-A675DC435E2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C1FF8F-578D-4739-ADA0-223FAE3DE18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Русская литература 20 века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14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ru-RU" b="0" i="0" dirty="0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Особо рассмотрение заслуживает творчество таких писателей и поэтов, как В.В. Маяковский, С.А. Есенин, А.А. Ахматова, А.Н. Толстой, Е.И. Замятин, М.М. Зощенко, М.А. Шолохов, М.А. Булгаков, А.П. Платонов, О.Э. Мандельштам, М.И. Цветаева.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211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ru-RU" b="0" i="0" dirty="0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Священная война, начавшаяся в июне 1941 года, выдвинула перед литературой новые задачи, на которые сразу же откликнулись писатели страны. Большинство их оказалось на полях сражений. Более тысячи поэтов и прозаиков вступили в ряды действующей армии, став прославленными военными корреспондентами (М. Шолохов, А. Фадеев, Н. Тихонов, И. Эренбург, Вс. Вишневский, Е. Петров, А. Сурков, А. Платонов). Произведения различных родов и жанров включились в борьбу с фашизмом. На первом месте среди них была поэзия. Здесь надо выделить патриотическую лирику А. Ахматовой, К. Симонова, Н. Тихонова, А. Твардовского, В. </a:t>
            </a:r>
            <a:r>
              <a:rPr lang="ru-RU" b="0" i="0" dirty="0" err="1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Саянова</a:t>
            </a:r>
            <a:r>
              <a:rPr lang="ru-RU" b="0" i="0" dirty="0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Прозаики культивировали свои самые оперативные жанры: публицистические очерки, репортажи, памфлеты, рассказы.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42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крупным этапом в развитии литературы века был период второй половины XX века. В пределах этого большого отрезка времени исследователи выделяют несколько относительно самостоятельных периодов: позднего сталинизма (1946—1953 гг.); "оттепели" (1953—1965 гг.); застоя (1965—1985 гг.), перестройки (1985—1991 гг.); современных реформ (1991—1998 гг.) Литература развивалась в эти очень разные периоды с большими трудностями, испытывая попеременно ненужную опеку, губительное руководство, командный окрик, послабление, сдерживание, преследование, раскрепощение</a:t>
            </a:r>
            <a:r>
              <a:rPr lang="ru-RU" b="0" i="0" dirty="0" smtClean="0">
                <a:solidFill>
                  <a:srgbClr val="2A2A2A"/>
                </a:solidFill>
                <a:effectLst/>
                <a:latin typeface="PT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938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196752"/>
            <a:ext cx="7408333" cy="4929411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подготовить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литературный монтаж о жизни и творчестве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писателя 20 века, включив обзор  его творчества,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высказывания о нем критиков, других писателей</a:t>
            </a:r>
            <a:r>
              <a:rPr lang="ru-RU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.</a:t>
            </a: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ea typeface="Calibri"/>
              <a:cs typeface="Times New Roman"/>
            </a:endParaRPr>
          </a:p>
          <a:p>
            <a:r>
              <a:rPr lang="ru-RU" dirty="0"/>
              <a:t>Отправить фото на электронную почту учителя, преподающего в вашем классе: </a:t>
            </a:r>
            <a:br>
              <a:rPr lang="ru-RU" dirty="0"/>
            </a:br>
            <a:r>
              <a:rPr lang="ru-RU" dirty="0"/>
              <a:t>2303000234@edu.tatar.ru  </a:t>
            </a:r>
            <a:r>
              <a:rPr lang="ru-RU" dirty="0" err="1"/>
              <a:t>Галимуллина</a:t>
            </a:r>
            <a:r>
              <a:rPr lang="ru-RU" dirty="0"/>
              <a:t> ГГ.</a:t>
            </a:r>
            <a:br>
              <a:rPr lang="ru-RU" dirty="0"/>
            </a:br>
            <a:r>
              <a:rPr lang="ru-RU" dirty="0"/>
              <a:t>rahimova.rosa.1958@mail.ru  Рахимова Р.Ш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966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4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Русская литература ХХ века имеет крайне сложную, даже трагическую, историю. Это связанно с коренными изменениями в жизни страны, начавшимися на рубеже 19-20 века. </a:t>
            </a:r>
          </a:p>
          <a:p>
            <a:r>
              <a:rPr lang="ru-RU" dirty="0"/>
              <a:t>Россия пережила три революции: 1905 год., Февральскую и октябрьскую 1917 г;</a:t>
            </a:r>
          </a:p>
          <a:p>
            <a:r>
              <a:rPr lang="ru-RU" dirty="0"/>
              <a:t>Русско – японскую войну 1904-1905гг;</a:t>
            </a:r>
          </a:p>
          <a:p>
            <a:r>
              <a:rPr lang="ru-RU" dirty="0"/>
              <a:t>Первую мировую войну 1914-1918гг;</a:t>
            </a:r>
          </a:p>
          <a:p>
            <a:r>
              <a:rPr lang="ru-RU" dirty="0"/>
              <a:t>Гражданская война</a:t>
            </a:r>
          </a:p>
          <a:p>
            <a:endParaRPr lang="ru-RU" dirty="0"/>
          </a:p>
          <a:p>
            <a:r>
              <a:rPr lang="ru-RU" dirty="0"/>
              <a:t>Внутриполитическая обстановка в нашей стране в это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614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993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800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902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00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роль в развитии литературы XX века сыграли такие писатели, как Максим Горький и Л.Н. Андреев. Двадцатые годы — сложный, но динамичный и творчески плодотворный период в развитии литературы. Хотя многие деятели русской культуры оказались в 1922 году выдворенными из страны, а другие отправились в добровольную эмиграцию, художественная жизнь в России не замирает. Наоборот, появляется много талантливых молодых писателей, недавних участников Гражданской войны: Л. Леонов, М. Шолохов, А. Фадеев, Ю. </a:t>
            </a:r>
            <a:r>
              <a:rPr lang="ru-RU" b="0" i="0" dirty="0" err="1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Либединский</a:t>
            </a:r>
            <a:r>
              <a:rPr lang="ru-RU" b="0" i="0" dirty="0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А. Веселый и др</a:t>
            </a:r>
            <a:r>
              <a:rPr lang="ru-RU" b="0" i="0" dirty="0" smtClean="0">
                <a:solidFill>
                  <a:srgbClr val="2A2A2A"/>
                </a:solidFill>
                <a:effectLst/>
                <a:latin typeface="PT Sans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17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Тридцатые годы начались с "года великого перелома", когда резко были деформированы основы прежнего российского жизнеустройства, началось активное вмешательство партии в сферу культуры. Арестовываются П. Флоренский, А. Лосев, А. </a:t>
            </a:r>
            <a:r>
              <a:rPr lang="ru-RU" b="0" i="0" dirty="0" err="1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Воронский</a:t>
            </a:r>
            <a:r>
              <a:rPr lang="ru-RU" b="0" i="0" dirty="0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Д. Хармс, усилились репрессии против интеллигенции, которые унесли жизни десятков тысяч деятелей культуры, погибли две тысячи писателей, в частности Н. Клюев, О. Мандельштам, И. Катаев, И. Бабель, Б. Пильняк, П. Васильев, А. </a:t>
            </a:r>
            <a:r>
              <a:rPr lang="ru-RU" b="0" i="0" dirty="0" err="1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Воронский</a:t>
            </a:r>
            <a:r>
              <a:rPr lang="ru-RU" b="0" i="0" dirty="0" smtClean="0">
                <a:solidFill>
                  <a:srgbClr val="2A2A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Б. Корнилов. В этих условиях развитие литературы происходило чрезвычайно затрудненно, напряженно и неоднозначно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629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585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Русская литература 20 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литература 20 века</dc:title>
  <dc:creator>Елена</dc:creator>
  <cp:lastModifiedBy>Гульнара</cp:lastModifiedBy>
  <cp:revision>11</cp:revision>
  <dcterms:created xsi:type="dcterms:W3CDTF">2015-04-06T14:26:12Z</dcterms:created>
  <dcterms:modified xsi:type="dcterms:W3CDTF">2020-05-20T10:32:58Z</dcterms:modified>
</cp:coreProperties>
</file>