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270" r:id="rId3"/>
    <p:sldId id="271" r:id="rId4"/>
    <p:sldId id="272" r:id="rId5"/>
    <p:sldId id="275" r:id="rId6"/>
    <p:sldId id="276" r:id="rId7"/>
    <p:sldId id="277" r:id="rId8"/>
    <p:sldId id="260" r:id="rId9"/>
    <p:sldId id="261" r:id="rId10"/>
    <p:sldId id="282" r:id="rId11"/>
    <p:sldId id="279" r:id="rId12"/>
    <p:sldId id="278" r:id="rId13"/>
    <p:sldId id="280" r:id="rId14"/>
    <p:sldId id="281" r:id="rId15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99"/>
    <a:srgbClr val="990099"/>
    <a:srgbClr val="0000FF"/>
    <a:srgbClr val="FF9900"/>
    <a:srgbClr val="6600CC"/>
    <a:srgbClr val="00FF00"/>
    <a:srgbClr val="D60093"/>
    <a:srgbClr val="FF99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1D6DAB1-F431-4389-8D19-0E6929565225}" type="datetimeFigureOut">
              <a:rPr lang="ru-RU" smtClean="0"/>
              <a:pPr/>
              <a:t>06.05.2020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74421E-C0FE-4D68-BBDA-B7E973734D3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6387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ru-RU" smtClean="0"/>
              <a:t>Работа у доски.</a:t>
            </a:r>
          </a:p>
        </p:txBody>
      </p:sp>
      <p:sp>
        <p:nvSpPr>
          <p:cNvPr id="16388" name="Номер слайда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66C06A7-97BB-441E-9085-882482BD6E80}" type="slidenum">
              <a:rPr lang="ru-RU"/>
              <a:pPr/>
              <a:t>7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901E620-2E9A-4DA4-A59E-5F368D107125}" type="slidenum">
              <a:rPr lang="ru-RU"/>
              <a:pPr/>
              <a:t>11</a:t>
            </a:fld>
            <a:endParaRPr lang="ru-RU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3E2C4F9-3E19-47A7-A170-795AC3953716}" type="slidenum">
              <a:rPr lang="ru-RU"/>
              <a:pPr/>
              <a:t>14</a:t>
            </a:fld>
            <a:endParaRPr lang="ru-RU"/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575ECB-4239-4ABE-A565-E589A14409A5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95FF9D9-59A6-4488-82BE-272E9341872F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3EBA00D-0A82-4666-A624-B35F6716D5DF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0D5A5C7-3E70-4911-B4A0-AAC3918606F9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C50341E-5B59-4976-94B0-83AA638039CA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5F03260-A01C-426F-95A1-129E5C7318EF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4FB6948-699E-4F4E-90EC-8B911AC6E76C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78691E0-4446-4A7A-9C40-7E09703C40B9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D30BBDA-1DBD-4745-93E1-3713E2307624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6EB35B9-06F8-4246-9FE5-B34A4B4DC9EF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28A4FD-D9E8-49E1-A72C-B4305C31B136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00"/>
            </a:gs>
            <a:gs pos="100000">
              <a:srgbClr val="00FFFF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5987671B-B49D-44C9-83AD-86AB97C62776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gif"/><Relationship Id="rId5" Type="http://schemas.openxmlformats.org/officeDocument/2006/relationships/image" Target="../media/image10.gif"/><Relationship Id="rId4" Type="http://schemas.openxmlformats.org/officeDocument/2006/relationships/image" Target="../media/image9.gi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Rectangle 4"/>
          <p:cNvSpPr>
            <a:spLocks noChangeArrowheads="1"/>
          </p:cNvSpPr>
          <p:nvPr/>
        </p:nvSpPr>
        <p:spPr bwMode="auto">
          <a:xfrm>
            <a:off x="381000" y="1981200"/>
            <a:ext cx="8458200" cy="32316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ru-RU" sz="4000" b="1" dirty="0" smtClean="0">
                <a:solidFill>
                  <a:srgbClr val="000099"/>
                </a:solidFill>
              </a:rPr>
              <a:t>Тема:</a:t>
            </a:r>
          </a:p>
          <a:p>
            <a:r>
              <a:rPr lang="ru-RU" sz="4000" b="1" dirty="0" smtClean="0">
                <a:solidFill>
                  <a:srgbClr val="000099"/>
                </a:solidFill>
              </a:rPr>
              <a:t>«Вычитание </a:t>
            </a:r>
            <a:r>
              <a:rPr lang="ru-RU" sz="4000" b="1" dirty="0" smtClean="0">
                <a:solidFill>
                  <a:srgbClr val="000099"/>
                </a:solidFill>
              </a:rPr>
              <a:t>с переходом через </a:t>
            </a:r>
            <a:r>
              <a:rPr lang="ru-RU" sz="4000" b="1" dirty="0" smtClean="0">
                <a:solidFill>
                  <a:srgbClr val="000099"/>
                </a:solidFill>
              </a:rPr>
              <a:t>десяток».</a:t>
            </a:r>
            <a:endParaRPr lang="ru-RU" sz="4000" b="1" dirty="0">
              <a:solidFill>
                <a:srgbClr val="000099"/>
              </a:solidFill>
            </a:endParaRPr>
          </a:p>
          <a:p>
            <a:r>
              <a:rPr lang="ru-RU" sz="2800" dirty="0"/>
              <a:t/>
            </a:r>
            <a:br>
              <a:rPr lang="ru-RU" sz="2800" dirty="0"/>
            </a:br>
            <a:r>
              <a:rPr lang="ru-RU" sz="2800" dirty="0"/>
              <a:t>                         </a:t>
            </a:r>
          </a:p>
          <a:p>
            <a:r>
              <a:rPr lang="ru-RU" sz="2800" dirty="0"/>
              <a:t> </a:t>
            </a:r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0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3" name="Rectangle 5"/>
          <p:cNvSpPr>
            <a:spLocks noGrp="1" noChangeArrowheads="1"/>
          </p:cNvSpPr>
          <p:nvPr>
            <p:ph type="title"/>
          </p:nvPr>
        </p:nvSpPr>
        <p:spPr>
          <a:xfrm>
            <a:off x="609600" y="838200"/>
            <a:ext cx="7162800" cy="914400"/>
          </a:xfrm>
        </p:spPr>
        <p:txBody>
          <a:bodyPr/>
          <a:lstStyle/>
          <a:p>
            <a:r>
              <a:rPr lang="ru-RU" sz="4000" dirty="0" smtClean="0">
                <a:solidFill>
                  <a:schemeClr val="accent2"/>
                </a:solidFill>
              </a:rPr>
              <a:t>Прочитай правило </a:t>
            </a:r>
            <a:r>
              <a:rPr lang="ru-RU" sz="4000" dirty="0">
                <a:solidFill>
                  <a:schemeClr val="accent2"/>
                </a:solidFill>
              </a:rPr>
              <a:t>вычитания чисел с переходом через </a:t>
            </a:r>
            <a:r>
              <a:rPr lang="ru-RU" sz="4000" dirty="0" smtClean="0">
                <a:solidFill>
                  <a:schemeClr val="accent2"/>
                </a:solidFill>
              </a:rPr>
              <a:t>десяток и запомни!!!</a:t>
            </a:r>
            <a:endParaRPr lang="ru-RU" sz="4000" dirty="0">
              <a:solidFill>
                <a:schemeClr val="accent2"/>
              </a:solidFill>
            </a:endParaRPr>
          </a:p>
        </p:txBody>
      </p:sp>
      <p:grpSp>
        <p:nvGrpSpPr>
          <p:cNvPr id="2" name="Group 18"/>
          <p:cNvGrpSpPr>
            <a:grpSpLocks/>
          </p:cNvGrpSpPr>
          <p:nvPr/>
        </p:nvGrpSpPr>
        <p:grpSpPr bwMode="auto">
          <a:xfrm>
            <a:off x="228600" y="2743200"/>
            <a:ext cx="8716593" cy="3810000"/>
            <a:chOff x="57" y="2064"/>
            <a:chExt cx="5633" cy="1824"/>
          </a:xfrm>
        </p:grpSpPr>
        <p:sp>
          <p:nvSpPr>
            <p:cNvPr id="12295" name="Rectangle 7"/>
            <p:cNvSpPr>
              <a:spLocks noChangeArrowheads="1"/>
            </p:cNvSpPr>
            <p:nvPr/>
          </p:nvSpPr>
          <p:spPr bwMode="auto">
            <a:xfrm>
              <a:off x="96" y="2064"/>
              <a:ext cx="5568" cy="1824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2294" name="Text Box 6"/>
            <p:cNvSpPr txBox="1">
              <a:spLocks noChangeArrowheads="1"/>
            </p:cNvSpPr>
            <p:nvPr/>
          </p:nvSpPr>
          <p:spPr bwMode="auto">
            <a:xfrm>
              <a:off x="57" y="2064"/>
              <a:ext cx="5633" cy="145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ru-RU" sz="3200" dirty="0"/>
                <a:t>Чтобы из </a:t>
              </a:r>
              <a:r>
                <a:rPr lang="ru-RU" sz="3200" b="1" dirty="0"/>
                <a:t>двузначного</a:t>
              </a:r>
              <a:r>
                <a:rPr lang="ru-RU" sz="3200" dirty="0"/>
                <a:t> числа вычесть </a:t>
              </a:r>
              <a:endParaRPr lang="ru-RU" sz="3200" dirty="0" smtClean="0"/>
            </a:p>
            <a:p>
              <a:r>
                <a:rPr lang="ru-RU" sz="3200" b="1" dirty="0" smtClean="0"/>
                <a:t>Однозначное</a:t>
              </a:r>
              <a:r>
                <a:rPr lang="ru-RU" sz="3200" dirty="0" smtClean="0"/>
                <a:t> число</a:t>
              </a:r>
              <a:r>
                <a:rPr lang="ru-RU" sz="3200" dirty="0"/>
                <a:t>, надо </a:t>
              </a:r>
              <a:r>
                <a:rPr lang="ru-RU" sz="3200" b="1" dirty="0"/>
                <a:t>сначала </a:t>
              </a:r>
              <a:endParaRPr lang="ru-RU" sz="3200" b="1" dirty="0" smtClean="0"/>
            </a:p>
            <a:p>
              <a:r>
                <a:rPr lang="ru-RU" sz="3200" b="1" dirty="0" smtClean="0"/>
                <a:t>вычесть </a:t>
              </a:r>
              <a:r>
                <a:rPr lang="ru-RU" sz="3200" b="1" dirty="0"/>
                <a:t>ту часть</a:t>
              </a:r>
              <a:r>
                <a:rPr lang="ru-RU" sz="3200" dirty="0"/>
                <a:t> числа, </a:t>
              </a:r>
            </a:p>
            <a:p>
              <a:r>
                <a:rPr lang="ru-RU" sz="3200" dirty="0"/>
                <a:t>которая содержится </a:t>
              </a:r>
              <a:r>
                <a:rPr lang="ru-RU" sz="3200" b="1" dirty="0"/>
                <a:t>в разряде единиц</a:t>
              </a:r>
            </a:p>
            <a:p>
              <a:r>
                <a:rPr lang="ru-RU" sz="3200" dirty="0"/>
                <a:t> уменьшаемого, а затем </a:t>
              </a:r>
              <a:r>
                <a:rPr lang="ru-RU" sz="3200" b="1" dirty="0"/>
                <a:t>из десятка</a:t>
              </a:r>
              <a:r>
                <a:rPr lang="ru-RU" sz="3200" dirty="0"/>
                <a:t> вычесть</a:t>
              </a:r>
            </a:p>
            <a:p>
              <a:r>
                <a:rPr lang="ru-RU" sz="3200" dirty="0"/>
                <a:t> </a:t>
              </a:r>
              <a:r>
                <a:rPr lang="ru-RU" sz="3200" b="1" dirty="0"/>
                <a:t>оставшуюся часть</a:t>
              </a:r>
              <a:r>
                <a:rPr lang="ru-RU" sz="3200" dirty="0"/>
                <a:t>.</a:t>
              </a:r>
            </a:p>
          </p:txBody>
        </p:sp>
      </p:grpSp>
      <p:grpSp>
        <p:nvGrpSpPr>
          <p:cNvPr id="3" name="Group 8"/>
          <p:cNvGrpSpPr>
            <a:grpSpLocks/>
          </p:cNvGrpSpPr>
          <p:nvPr/>
        </p:nvGrpSpPr>
        <p:grpSpPr bwMode="auto">
          <a:xfrm rot="16200000">
            <a:off x="6961188" y="103187"/>
            <a:ext cx="2286000" cy="2079625"/>
            <a:chOff x="1796" y="1642"/>
            <a:chExt cx="1952" cy="1838"/>
          </a:xfrm>
        </p:grpSpPr>
        <p:sp>
          <p:nvSpPr>
            <p:cNvPr id="12297" name="Freeform 9"/>
            <p:cNvSpPr>
              <a:spLocks/>
            </p:cNvSpPr>
            <p:nvPr/>
          </p:nvSpPr>
          <p:spPr bwMode="auto">
            <a:xfrm>
              <a:off x="2891" y="3077"/>
              <a:ext cx="395" cy="403"/>
            </a:xfrm>
            <a:custGeom>
              <a:avLst/>
              <a:gdLst/>
              <a:ahLst/>
              <a:cxnLst>
                <a:cxn ang="0">
                  <a:pos x="853" y="1077"/>
                </a:cxn>
                <a:cxn ang="0">
                  <a:pos x="886" y="1114"/>
                </a:cxn>
                <a:cxn ang="0">
                  <a:pos x="908" y="1155"/>
                </a:cxn>
                <a:cxn ang="0">
                  <a:pos x="916" y="1197"/>
                </a:cxn>
                <a:cxn ang="0">
                  <a:pos x="910" y="1241"/>
                </a:cxn>
                <a:cxn ang="0">
                  <a:pos x="890" y="1278"/>
                </a:cxn>
                <a:cxn ang="0">
                  <a:pos x="862" y="1303"/>
                </a:cxn>
                <a:cxn ang="0">
                  <a:pos x="822" y="1323"/>
                </a:cxn>
                <a:cxn ang="0">
                  <a:pos x="767" y="1337"/>
                </a:cxn>
                <a:cxn ang="0">
                  <a:pos x="698" y="1343"/>
                </a:cxn>
                <a:cxn ang="0">
                  <a:pos x="610" y="1341"/>
                </a:cxn>
                <a:cxn ang="0">
                  <a:pos x="517" y="1314"/>
                </a:cxn>
                <a:cxn ang="0">
                  <a:pos x="474" y="1258"/>
                </a:cxn>
                <a:cxn ang="0">
                  <a:pos x="469" y="1187"/>
                </a:cxn>
                <a:cxn ang="0">
                  <a:pos x="495" y="1118"/>
                </a:cxn>
                <a:cxn ang="0">
                  <a:pos x="539" y="1066"/>
                </a:cxn>
                <a:cxn ang="0">
                  <a:pos x="2" y="548"/>
                </a:cxn>
                <a:cxn ang="0">
                  <a:pos x="13" y="553"/>
                </a:cxn>
                <a:cxn ang="0">
                  <a:pos x="66" y="588"/>
                </a:cxn>
                <a:cxn ang="0">
                  <a:pos x="139" y="620"/>
                </a:cxn>
                <a:cxn ang="0">
                  <a:pos x="211" y="612"/>
                </a:cxn>
                <a:cxn ang="0">
                  <a:pos x="259" y="536"/>
                </a:cxn>
                <a:cxn ang="0">
                  <a:pos x="266" y="418"/>
                </a:cxn>
                <a:cxn ang="0">
                  <a:pos x="238" y="352"/>
                </a:cxn>
                <a:cxn ang="0">
                  <a:pos x="190" y="321"/>
                </a:cxn>
                <a:cxn ang="0">
                  <a:pos x="127" y="316"/>
                </a:cxn>
                <a:cxn ang="0">
                  <a:pos x="62" y="323"/>
                </a:cxn>
                <a:cxn ang="0">
                  <a:pos x="149" y="2"/>
                </a:cxn>
                <a:cxn ang="0">
                  <a:pos x="438" y="70"/>
                </a:cxn>
                <a:cxn ang="0">
                  <a:pos x="404" y="155"/>
                </a:cxn>
                <a:cxn ang="0">
                  <a:pos x="421" y="219"/>
                </a:cxn>
                <a:cxn ang="0">
                  <a:pos x="476" y="262"/>
                </a:cxn>
                <a:cxn ang="0">
                  <a:pos x="555" y="285"/>
                </a:cxn>
                <a:cxn ang="0">
                  <a:pos x="648" y="288"/>
                </a:cxn>
                <a:cxn ang="0">
                  <a:pos x="742" y="270"/>
                </a:cxn>
                <a:cxn ang="0">
                  <a:pos x="825" y="232"/>
                </a:cxn>
                <a:cxn ang="0">
                  <a:pos x="884" y="174"/>
                </a:cxn>
                <a:cxn ang="0">
                  <a:pos x="907" y="97"/>
                </a:cxn>
                <a:cxn ang="0">
                  <a:pos x="883" y="0"/>
                </a:cxn>
                <a:cxn ang="0">
                  <a:pos x="1161" y="343"/>
                </a:cxn>
                <a:cxn ang="0">
                  <a:pos x="1098" y="321"/>
                </a:cxn>
                <a:cxn ang="0">
                  <a:pos x="1038" y="323"/>
                </a:cxn>
                <a:cxn ang="0">
                  <a:pos x="983" y="339"/>
                </a:cxn>
                <a:cxn ang="0">
                  <a:pos x="941" y="367"/>
                </a:cxn>
                <a:cxn ang="0">
                  <a:pos x="915" y="399"/>
                </a:cxn>
                <a:cxn ang="0">
                  <a:pos x="891" y="459"/>
                </a:cxn>
                <a:cxn ang="0">
                  <a:pos x="880" y="518"/>
                </a:cxn>
                <a:cxn ang="0">
                  <a:pos x="878" y="572"/>
                </a:cxn>
                <a:cxn ang="0">
                  <a:pos x="884" y="622"/>
                </a:cxn>
                <a:cxn ang="0">
                  <a:pos x="893" y="664"/>
                </a:cxn>
                <a:cxn ang="0">
                  <a:pos x="910" y="700"/>
                </a:cxn>
                <a:cxn ang="0">
                  <a:pos x="950" y="735"/>
                </a:cxn>
                <a:cxn ang="0">
                  <a:pos x="1008" y="763"/>
                </a:cxn>
                <a:cxn ang="0">
                  <a:pos x="1073" y="773"/>
                </a:cxn>
                <a:cxn ang="0">
                  <a:pos x="1140" y="755"/>
                </a:cxn>
                <a:cxn ang="0">
                  <a:pos x="1182" y="1055"/>
                </a:cxn>
              </a:cxnLst>
              <a:rect l="0" t="0" r="r" b="b"/>
              <a:pathLst>
                <a:path w="1317" h="1343">
                  <a:moveTo>
                    <a:pt x="826" y="1056"/>
                  </a:moveTo>
                  <a:lnTo>
                    <a:pt x="839" y="1066"/>
                  </a:lnTo>
                  <a:lnTo>
                    <a:pt x="853" y="1077"/>
                  </a:lnTo>
                  <a:lnTo>
                    <a:pt x="865" y="1088"/>
                  </a:lnTo>
                  <a:lnTo>
                    <a:pt x="876" y="1101"/>
                  </a:lnTo>
                  <a:lnTo>
                    <a:pt x="886" y="1114"/>
                  </a:lnTo>
                  <a:lnTo>
                    <a:pt x="894" y="1128"/>
                  </a:lnTo>
                  <a:lnTo>
                    <a:pt x="902" y="1141"/>
                  </a:lnTo>
                  <a:lnTo>
                    <a:pt x="908" y="1155"/>
                  </a:lnTo>
                  <a:lnTo>
                    <a:pt x="912" y="1169"/>
                  </a:lnTo>
                  <a:lnTo>
                    <a:pt x="915" y="1184"/>
                  </a:lnTo>
                  <a:lnTo>
                    <a:pt x="916" y="1197"/>
                  </a:lnTo>
                  <a:lnTo>
                    <a:pt x="916" y="1212"/>
                  </a:lnTo>
                  <a:lnTo>
                    <a:pt x="913" y="1226"/>
                  </a:lnTo>
                  <a:lnTo>
                    <a:pt x="910" y="1241"/>
                  </a:lnTo>
                  <a:lnTo>
                    <a:pt x="904" y="1255"/>
                  </a:lnTo>
                  <a:lnTo>
                    <a:pt x="896" y="1268"/>
                  </a:lnTo>
                  <a:lnTo>
                    <a:pt x="890" y="1278"/>
                  </a:lnTo>
                  <a:lnTo>
                    <a:pt x="882" y="1286"/>
                  </a:lnTo>
                  <a:lnTo>
                    <a:pt x="872" y="1295"/>
                  </a:lnTo>
                  <a:lnTo>
                    <a:pt x="862" y="1303"/>
                  </a:lnTo>
                  <a:lnTo>
                    <a:pt x="850" y="1310"/>
                  </a:lnTo>
                  <a:lnTo>
                    <a:pt x="836" y="1317"/>
                  </a:lnTo>
                  <a:lnTo>
                    <a:pt x="822" y="1323"/>
                  </a:lnTo>
                  <a:lnTo>
                    <a:pt x="805" y="1329"/>
                  </a:lnTo>
                  <a:lnTo>
                    <a:pt x="787" y="1333"/>
                  </a:lnTo>
                  <a:lnTo>
                    <a:pt x="767" y="1337"/>
                  </a:lnTo>
                  <a:lnTo>
                    <a:pt x="746" y="1340"/>
                  </a:lnTo>
                  <a:lnTo>
                    <a:pt x="722" y="1342"/>
                  </a:lnTo>
                  <a:lnTo>
                    <a:pt x="698" y="1343"/>
                  </a:lnTo>
                  <a:lnTo>
                    <a:pt x="670" y="1343"/>
                  </a:lnTo>
                  <a:lnTo>
                    <a:pt x="641" y="1343"/>
                  </a:lnTo>
                  <a:lnTo>
                    <a:pt x="610" y="1341"/>
                  </a:lnTo>
                  <a:lnTo>
                    <a:pt x="573" y="1336"/>
                  </a:lnTo>
                  <a:lnTo>
                    <a:pt x="542" y="1328"/>
                  </a:lnTo>
                  <a:lnTo>
                    <a:pt x="517" y="1314"/>
                  </a:lnTo>
                  <a:lnTo>
                    <a:pt x="497" y="1298"/>
                  </a:lnTo>
                  <a:lnTo>
                    <a:pt x="483" y="1279"/>
                  </a:lnTo>
                  <a:lnTo>
                    <a:pt x="474" y="1258"/>
                  </a:lnTo>
                  <a:lnTo>
                    <a:pt x="468" y="1234"/>
                  </a:lnTo>
                  <a:lnTo>
                    <a:pt x="467" y="1211"/>
                  </a:lnTo>
                  <a:lnTo>
                    <a:pt x="469" y="1187"/>
                  </a:lnTo>
                  <a:lnTo>
                    <a:pt x="475" y="1164"/>
                  </a:lnTo>
                  <a:lnTo>
                    <a:pt x="483" y="1140"/>
                  </a:lnTo>
                  <a:lnTo>
                    <a:pt x="495" y="1118"/>
                  </a:lnTo>
                  <a:lnTo>
                    <a:pt x="508" y="1099"/>
                  </a:lnTo>
                  <a:lnTo>
                    <a:pt x="523" y="1081"/>
                  </a:lnTo>
                  <a:lnTo>
                    <a:pt x="539" y="1066"/>
                  </a:lnTo>
                  <a:lnTo>
                    <a:pt x="557" y="1056"/>
                  </a:lnTo>
                  <a:lnTo>
                    <a:pt x="1" y="1056"/>
                  </a:lnTo>
                  <a:lnTo>
                    <a:pt x="2" y="548"/>
                  </a:lnTo>
                  <a:lnTo>
                    <a:pt x="0" y="545"/>
                  </a:lnTo>
                  <a:lnTo>
                    <a:pt x="4" y="547"/>
                  </a:lnTo>
                  <a:lnTo>
                    <a:pt x="13" y="553"/>
                  </a:lnTo>
                  <a:lnTo>
                    <a:pt x="27" y="564"/>
                  </a:lnTo>
                  <a:lnTo>
                    <a:pt x="45" y="575"/>
                  </a:lnTo>
                  <a:lnTo>
                    <a:pt x="66" y="588"/>
                  </a:lnTo>
                  <a:lnTo>
                    <a:pt x="89" y="601"/>
                  </a:lnTo>
                  <a:lnTo>
                    <a:pt x="114" y="611"/>
                  </a:lnTo>
                  <a:lnTo>
                    <a:pt x="139" y="620"/>
                  </a:lnTo>
                  <a:lnTo>
                    <a:pt x="165" y="623"/>
                  </a:lnTo>
                  <a:lnTo>
                    <a:pt x="189" y="621"/>
                  </a:lnTo>
                  <a:lnTo>
                    <a:pt x="211" y="612"/>
                  </a:lnTo>
                  <a:lnTo>
                    <a:pt x="231" y="597"/>
                  </a:lnTo>
                  <a:lnTo>
                    <a:pt x="247" y="571"/>
                  </a:lnTo>
                  <a:lnTo>
                    <a:pt x="259" y="536"/>
                  </a:lnTo>
                  <a:lnTo>
                    <a:pt x="267" y="489"/>
                  </a:lnTo>
                  <a:lnTo>
                    <a:pt x="268" y="451"/>
                  </a:lnTo>
                  <a:lnTo>
                    <a:pt x="266" y="418"/>
                  </a:lnTo>
                  <a:lnTo>
                    <a:pt x="259" y="391"/>
                  </a:lnTo>
                  <a:lnTo>
                    <a:pt x="251" y="369"/>
                  </a:lnTo>
                  <a:lnTo>
                    <a:pt x="238" y="352"/>
                  </a:lnTo>
                  <a:lnTo>
                    <a:pt x="225" y="338"/>
                  </a:lnTo>
                  <a:lnTo>
                    <a:pt x="208" y="329"/>
                  </a:lnTo>
                  <a:lnTo>
                    <a:pt x="190" y="321"/>
                  </a:lnTo>
                  <a:lnTo>
                    <a:pt x="170" y="317"/>
                  </a:lnTo>
                  <a:lnTo>
                    <a:pt x="149" y="316"/>
                  </a:lnTo>
                  <a:lnTo>
                    <a:pt x="127" y="316"/>
                  </a:lnTo>
                  <a:lnTo>
                    <a:pt x="105" y="317"/>
                  </a:lnTo>
                  <a:lnTo>
                    <a:pt x="84" y="319"/>
                  </a:lnTo>
                  <a:lnTo>
                    <a:pt x="62" y="323"/>
                  </a:lnTo>
                  <a:lnTo>
                    <a:pt x="41" y="326"/>
                  </a:lnTo>
                  <a:lnTo>
                    <a:pt x="21" y="328"/>
                  </a:lnTo>
                  <a:lnTo>
                    <a:pt x="149" y="2"/>
                  </a:lnTo>
                  <a:lnTo>
                    <a:pt x="494" y="2"/>
                  </a:lnTo>
                  <a:lnTo>
                    <a:pt x="462" y="37"/>
                  </a:lnTo>
                  <a:lnTo>
                    <a:pt x="438" y="70"/>
                  </a:lnTo>
                  <a:lnTo>
                    <a:pt x="420" y="100"/>
                  </a:lnTo>
                  <a:lnTo>
                    <a:pt x="410" y="129"/>
                  </a:lnTo>
                  <a:lnTo>
                    <a:pt x="404" y="155"/>
                  </a:lnTo>
                  <a:lnTo>
                    <a:pt x="405" y="179"/>
                  </a:lnTo>
                  <a:lnTo>
                    <a:pt x="411" y="200"/>
                  </a:lnTo>
                  <a:lnTo>
                    <a:pt x="421" y="219"/>
                  </a:lnTo>
                  <a:lnTo>
                    <a:pt x="436" y="236"/>
                  </a:lnTo>
                  <a:lnTo>
                    <a:pt x="454" y="250"/>
                  </a:lnTo>
                  <a:lnTo>
                    <a:pt x="476" y="262"/>
                  </a:lnTo>
                  <a:lnTo>
                    <a:pt x="500" y="272"/>
                  </a:lnTo>
                  <a:lnTo>
                    <a:pt x="526" y="279"/>
                  </a:lnTo>
                  <a:lnTo>
                    <a:pt x="555" y="285"/>
                  </a:lnTo>
                  <a:lnTo>
                    <a:pt x="585" y="288"/>
                  </a:lnTo>
                  <a:lnTo>
                    <a:pt x="617" y="289"/>
                  </a:lnTo>
                  <a:lnTo>
                    <a:pt x="648" y="288"/>
                  </a:lnTo>
                  <a:lnTo>
                    <a:pt x="680" y="283"/>
                  </a:lnTo>
                  <a:lnTo>
                    <a:pt x="711" y="278"/>
                  </a:lnTo>
                  <a:lnTo>
                    <a:pt x="742" y="270"/>
                  </a:lnTo>
                  <a:lnTo>
                    <a:pt x="771" y="259"/>
                  </a:lnTo>
                  <a:lnTo>
                    <a:pt x="800" y="246"/>
                  </a:lnTo>
                  <a:lnTo>
                    <a:pt x="825" y="232"/>
                  </a:lnTo>
                  <a:lnTo>
                    <a:pt x="848" y="215"/>
                  </a:lnTo>
                  <a:lnTo>
                    <a:pt x="868" y="196"/>
                  </a:lnTo>
                  <a:lnTo>
                    <a:pt x="884" y="174"/>
                  </a:lnTo>
                  <a:lnTo>
                    <a:pt x="896" y="151"/>
                  </a:lnTo>
                  <a:lnTo>
                    <a:pt x="904" y="125"/>
                  </a:lnTo>
                  <a:lnTo>
                    <a:pt x="907" y="97"/>
                  </a:lnTo>
                  <a:lnTo>
                    <a:pt x="905" y="66"/>
                  </a:lnTo>
                  <a:lnTo>
                    <a:pt x="897" y="35"/>
                  </a:lnTo>
                  <a:lnTo>
                    <a:pt x="883" y="0"/>
                  </a:lnTo>
                  <a:lnTo>
                    <a:pt x="1317" y="0"/>
                  </a:lnTo>
                  <a:lnTo>
                    <a:pt x="1181" y="355"/>
                  </a:lnTo>
                  <a:lnTo>
                    <a:pt x="1161" y="343"/>
                  </a:lnTo>
                  <a:lnTo>
                    <a:pt x="1140" y="333"/>
                  </a:lnTo>
                  <a:lnTo>
                    <a:pt x="1119" y="326"/>
                  </a:lnTo>
                  <a:lnTo>
                    <a:pt x="1098" y="321"/>
                  </a:lnTo>
                  <a:lnTo>
                    <a:pt x="1078" y="319"/>
                  </a:lnTo>
                  <a:lnTo>
                    <a:pt x="1058" y="319"/>
                  </a:lnTo>
                  <a:lnTo>
                    <a:pt x="1038" y="323"/>
                  </a:lnTo>
                  <a:lnTo>
                    <a:pt x="1019" y="326"/>
                  </a:lnTo>
                  <a:lnTo>
                    <a:pt x="1001" y="332"/>
                  </a:lnTo>
                  <a:lnTo>
                    <a:pt x="983" y="339"/>
                  </a:lnTo>
                  <a:lnTo>
                    <a:pt x="969" y="347"/>
                  </a:lnTo>
                  <a:lnTo>
                    <a:pt x="954" y="356"/>
                  </a:lnTo>
                  <a:lnTo>
                    <a:pt x="941" y="367"/>
                  </a:lnTo>
                  <a:lnTo>
                    <a:pt x="931" y="376"/>
                  </a:lnTo>
                  <a:lnTo>
                    <a:pt x="921" y="388"/>
                  </a:lnTo>
                  <a:lnTo>
                    <a:pt x="915" y="399"/>
                  </a:lnTo>
                  <a:lnTo>
                    <a:pt x="906" y="419"/>
                  </a:lnTo>
                  <a:lnTo>
                    <a:pt x="898" y="439"/>
                  </a:lnTo>
                  <a:lnTo>
                    <a:pt x="891" y="459"/>
                  </a:lnTo>
                  <a:lnTo>
                    <a:pt x="887" y="479"/>
                  </a:lnTo>
                  <a:lnTo>
                    <a:pt x="883" y="499"/>
                  </a:lnTo>
                  <a:lnTo>
                    <a:pt x="880" y="518"/>
                  </a:lnTo>
                  <a:lnTo>
                    <a:pt x="878" y="536"/>
                  </a:lnTo>
                  <a:lnTo>
                    <a:pt x="878" y="555"/>
                  </a:lnTo>
                  <a:lnTo>
                    <a:pt x="878" y="572"/>
                  </a:lnTo>
                  <a:lnTo>
                    <a:pt x="879" y="590"/>
                  </a:lnTo>
                  <a:lnTo>
                    <a:pt x="882" y="606"/>
                  </a:lnTo>
                  <a:lnTo>
                    <a:pt x="884" y="622"/>
                  </a:lnTo>
                  <a:lnTo>
                    <a:pt x="887" y="637"/>
                  </a:lnTo>
                  <a:lnTo>
                    <a:pt x="890" y="652"/>
                  </a:lnTo>
                  <a:lnTo>
                    <a:pt x="893" y="664"/>
                  </a:lnTo>
                  <a:lnTo>
                    <a:pt x="897" y="677"/>
                  </a:lnTo>
                  <a:lnTo>
                    <a:pt x="903" y="689"/>
                  </a:lnTo>
                  <a:lnTo>
                    <a:pt x="910" y="700"/>
                  </a:lnTo>
                  <a:lnTo>
                    <a:pt x="921" y="712"/>
                  </a:lnTo>
                  <a:lnTo>
                    <a:pt x="935" y="725"/>
                  </a:lnTo>
                  <a:lnTo>
                    <a:pt x="950" y="735"/>
                  </a:lnTo>
                  <a:lnTo>
                    <a:pt x="968" y="746"/>
                  </a:lnTo>
                  <a:lnTo>
                    <a:pt x="987" y="755"/>
                  </a:lnTo>
                  <a:lnTo>
                    <a:pt x="1008" y="763"/>
                  </a:lnTo>
                  <a:lnTo>
                    <a:pt x="1029" y="769"/>
                  </a:lnTo>
                  <a:lnTo>
                    <a:pt x="1051" y="772"/>
                  </a:lnTo>
                  <a:lnTo>
                    <a:pt x="1073" y="773"/>
                  </a:lnTo>
                  <a:lnTo>
                    <a:pt x="1096" y="770"/>
                  </a:lnTo>
                  <a:lnTo>
                    <a:pt x="1118" y="765"/>
                  </a:lnTo>
                  <a:lnTo>
                    <a:pt x="1140" y="755"/>
                  </a:lnTo>
                  <a:lnTo>
                    <a:pt x="1161" y="741"/>
                  </a:lnTo>
                  <a:lnTo>
                    <a:pt x="1181" y="723"/>
                  </a:lnTo>
                  <a:lnTo>
                    <a:pt x="1182" y="1055"/>
                  </a:lnTo>
                  <a:lnTo>
                    <a:pt x="826" y="1056"/>
                  </a:lnTo>
                  <a:close/>
                </a:path>
              </a:pathLst>
            </a:custGeom>
            <a:solidFill>
              <a:srgbClr val="FF82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2298" name="Freeform 10"/>
            <p:cNvSpPr>
              <a:spLocks/>
            </p:cNvSpPr>
            <p:nvPr/>
          </p:nvSpPr>
          <p:spPr bwMode="auto">
            <a:xfrm>
              <a:off x="1796" y="3077"/>
              <a:ext cx="436" cy="403"/>
            </a:xfrm>
            <a:custGeom>
              <a:avLst/>
              <a:gdLst/>
              <a:ahLst/>
              <a:cxnLst>
                <a:cxn ang="0">
                  <a:pos x="852" y="1078"/>
                </a:cxn>
                <a:cxn ang="0">
                  <a:pos x="885" y="1115"/>
                </a:cxn>
                <a:cxn ang="0">
                  <a:pos x="907" y="1155"/>
                </a:cxn>
                <a:cxn ang="0">
                  <a:pos x="917" y="1198"/>
                </a:cxn>
                <a:cxn ang="0">
                  <a:pos x="910" y="1241"/>
                </a:cxn>
                <a:cxn ang="0">
                  <a:pos x="890" y="1278"/>
                </a:cxn>
                <a:cxn ang="0">
                  <a:pos x="862" y="1303"/>
                </a:cxn>
                <a:cxn ang="0">
                  <a:pos x="822" y="1323"/>
                </a:cxn>
                <a:cxn ang="0">
                  <a:pos x="767" y="1337"/>
                </a:cxn>
                <a:cxn ang="0">
                  <a:pos x="698" y="1343"/>
                </a:cxn>
                <a:cxn ang="0">
                  <a:pos x="611" y="1341"/>
                </a:cxn>
                <a:cxn ang="0">
                  <a:pos x="517" y="1314"/>
                </a:cxn>
                <a:cxn ang="0">
                  <a:pos x="474" y="1258"/>
                </a:cxn>
                <a:cxn ang="0">
                  <a:pos x="470" y="1188"/>
                </a:cxn>
                <a:cxn ang="0">
                  <a:pos x="496" y="1119"/>
                </a:cxn>
                <a:cxn ang="0">
                  <a:pos x="540" y="1067"/>
                </a:cxn>
                <a:cxn ang="0">
                  <a:pos x="2" y="548"/>
                </a:cxn>
                <a:cxn ang="0">
                  <a:pos x="14" y="553"/>
                </a:cxn>
                <a:cxn ang="0">
                  <a:pos x="67" y="589"/>
                </a:cxn>
                <a:cxn ang="0">
                  <a:pos x="141" y="620"/>
                </a:cxn>
                <a:cxn ang="0">
                  <a:pos x="213" y="613"/>
                </a:cxn>
                <a:cxn ang="0">
                  <a:pos x="262" y="537"/>
                </a:cxn>
                <a:cxn ang="0">
                  <a:pos x="268" y="419"/>
                </a:cxn>
                <a:cxn ang="0">
                  <a:pos x="241" y="352"/>
                </a:cxn>
                <a:cxn ang="0">
                  <a:pos x="190" y="323"/>
                </a:cxn>
                <a:cxn ang="0">
                  <a:pos x="128" y="316"/>
                </a:cxn>
                <a:cxn ang="0">
                  <a:pos x="62" y="323"/>
                </a:cxn>
                <a:cxn ang="0">
                  <a:pos x="140" y="0"/>
                </a:cxn>
                <a:cxn ang="0">
                  <a:pos x="460" y="22"/>
                </a:cxn>
                <a:cxn ang="0">
                  <a:pos x="434" y="95"/>
                </a:cxn>
                <a:cxn ang="0">
                  <a:pos x="439" y="187"/>
                </a:cxn>
                <a:cxn ang="0">
                  <a:pos x="501" y="266"/>
                </a:cxn>
                <a:cxn ang="0">
                  <a:pos x="640" y="303"/>
                </a:cxn>
                <a:cxn ang="0">
                  <a:pos x="819" y="281"/>
                </a:cxn>
                <a:cxn ang="0">
                  <a:pos x="891" y="243"/>
                </a:cxn>
                <a:cxn ang="0">
                  <a:pos x="933" y="187"/>
                </a:cxn>
                <a:cxn ang="0">
                  <a:pos x="945" y="124"/>
                </a:cxn>
                <a:cxn ang="0">
                  <a:pos x="928" y="58"/>
                </a:cxn>
                <a:cxn ang="0">
                  <a:pos x="883" y="0"/>
                </a:cxn>
                <a:cxn ang="0">
                  <a:pos x="1194" y="365"/>
                </a:cxn>
                <a:cxn ang="0">
                  <a:pos x="1227" y="362"/>
                </a:cxn>
                <a:cxn ang="0">
                  <a:pos x="1269" y="353"/>
                </a:cxn>
                <a:cxn ang="0">
                  <a:pos x="1315" y="343"/>
                </a:cxn>
                <a:cxn ang="0">
                  <a:pos x="1359" y="338"/>
                </a:cxn>
                <a:cxn ang="0">
                  <a:pos x="1396" y="346"/>
                </a:cxn>
                <a:cxn ang="0">
                  <a:pos x="1434" y="382"/>
                </a:cxn>
                <a:cxn ang="0">
                  <a:pos x="1451" y="433"/>
                </a:cxn>
                <a:cxn ang="0">
                  <a:pos x="1451" y="489"/>
                </a:cxn>
                <a:cxn ang="0">
                  <a:pos x="1439" y="537"/>
                </a:cxn>
                <a:cxn ang="0">
                  <a:pos x="1420" y="568"/>
                </a:cxn>
                <a:cxn ang="0">
                  <a:pos x="1384" y="575"/>
                </a:cxn>
                <a:cxn ang="0">
                  <a:pos x="1337" y="563"/>
                </a:cxn>
                <a:cxn ang="0">
                  <a:pos x="1287" y="535"/>
                </a:cxn>
                <a:cxn ang="0">
                  <a:pos x="1240" y="500"/>
                </a:cxn>
                <a:cxn ang="0">
                  <a:pos x="1201" y="466"/>
                </a:cxn>
                <a:cxn ang="0">
                  <a:pos x="1183" y="1056"/>
                </a:cxn>
              </a:cxnLst>
              <a:rect l="0" t="0" r="r" b="b"/>
              <a:pathLst>
                <a:path w="1453" h="1343">
                  <a:moveTo>
                    <a:pt x="825" y="1057"/>
                  </a:moveTo>
                  <a:lnTo>
                    <a:pt x="839" y="1067"/>
                  </a:lnTo>
                  <a:lnTo>
                    <a:pt x="852" y="1078"/>
                  </a:lnTo>
                  <a:lnTo>
                    <a:pt x="865" y="1090"/>
                  </a:lnTo>
                  <a:lnTo>
                    <a:pt x="876" y="1102"/>
                  </a:lnTo>
                  <a:lnTo>
                    <a:pt x="885" y="1115"/>
                  </a:lnTo>
                  <a:lnTo>
                    <a:pt x="895" y="1128"/>
                  </a:lnTo>
                  <a:lnTo>
                    <a:pt x="902" y="1141"/>
                  </a:lnTo>
                  <a:lnTo>
                    <a:pt x="907" y="1155"/>
                  </a:lnTo>
                  <a:lnTo>
                    <a:pt x="912" y="1170"/>
                  </a:lnTo>
                  <a:lnTo>
                    <a:pt x="914" y="1184"/>
                  </a:lnTo>
                  <a:lnTo>
                    <a:pt x="917" y="1198"/>
                  </a:lnTo>
                  <a:lnTo>
                    <a:pt x="916" y="1212"/>
                  </a:lnTo>
                  <a:lnTo>
                    <a:pt x="913" y="1227"/>
                  </a:lnTo>
                  <a:lnTo>
                    <a:pt x="910" y="1241"/>
                  </a:lnTo>
                  <a:lnTo>
                    <a:pt x="904" y="1255"/>
                  </a:lnTo>
                  <a:lnTo>
                    <a:pt x="897" y="1268"/>
                  </a:lnTo>
                  <a:lnTo>
                    <a:pt x="890" y="1278"/>
                  </a:lnTo>
                  <a:lnTo>
                    <a:pt x="882" y="1286"/>
                  </a:lnTo>
                  <a:lnTo>
                    <a:pt x="872" y="1295"/>
                  </a:lnTo>
                  <a:lnTo>
                    <a:pt x="862" y="1303"/>
                  </a:lnTo>
                  <a:lnTo>
                    <a:pt x="850" y="1310"/>
                  </a:lnTo>
                  <a:lnTo>
                    <a:pt x="837" y="1317"/>
                  </a:lnTo>
                  <a:lnTo>
                    <a:pt x="822" y="1323"/>
                  </a:lnTo>
                  <a:lnTo>
                    <a:pt x="805" y="1329"/>
                  </a:lnTo>
                  <a:lnTo>
                    <a:pt x="787" y="1333"/>
                  </a:lnTo>
                  <a:lnTo>
                    <a:pt x="767" y="1337"/>
                  </a:lnTo>
                  <a:lnTo>
                    <a:pt x="746" y="1340"/>
                  </a:lnTo>
                  <a:lnTo>
                    <a:pt x="722" y="1342"/>
                  </a:lnTo>
                  <a:lnTo>
                    <a:pt x="698" y="1343"/>
                  </a:lnTo>
                  <a:lnTo>
                    <a:pt x="671" y="1343"/>
                  </a:lnTo>
                  <a:lnTo>
                    <a:pt x="641" y="1343"/>
                  </a:lnTo>
                  <a:lnTo>
                    <a:pt x="611" y="1341"/>
                  </a:lnTo>
                  <a:lnTo>
                    <a:pt x="574" y="1336"/>
                  </a:lnTo>
                  <a:lnTo>
                    <a:pt x="542" y="1328"/>
                  </a:lnTo>
                  <a:lnTo>
                    <a:pt x="517" y="1314"/>
                  </a:lnTo>
                  <a:lnTo>
                    <a:pt x="498" y="1298"/>
                  </a:lnTo>
                  <a:lnTo>
                    <a:pt x="484" y="1279"/>
                  </a:lnTo>
                  <a:lnTo>
                    <a:pt x="474" y="1258"/>
                  </a:lnTo>
                  <a:lnTo>
                    <a:pt x="469" y="1236"/>
                  </a:lnTo>
                  <a:lnTo>
                    <a:pt x="468" y="1211"/>
                  </a:lnTo>
                  <a:lnTo>
                    <a:pt x="470" y="1188"/>
                  </a:lnTo>
                  <a:lnTo>
                    <a:pt x="476" y="1164"/>
                  </a:lnTo>
                  <a:lnTo>
                    <a:pt x="485" y="1141"/>
                  </a:lnTo>
                  <a:lnTo>
                    <a:pt x="496" y="1119"/>
                  </a:lnTo>
                  <a:lnTo>
                    <a:pt x="510" y="1099"/>
                  </a:lnTo>
                  <a:lnTo>
                    <a:pt x="525" y="1082"/>
                  </a:lnTo>
                  <a:lnTo>
                    <a:pt x="540" y="1067"/>
                  </a:lnTo>
                  <a:lnTo>
                    <a:pt x="558" y="1057"/>
                  </a:lnTo>
                  <a:lnTo>
                    <a:pt x="3" y="1057"/>
                  </a:lnTo>
                  <a:lnTo>
                    <a:pt x="2" y="548"/>
                  </a:lnTo>
                  <a:lnTo>
                    <a:pt x="0" y="545"/>
                  </a:lnTo>
                  <a:lnTo>
                    <a:pt x="4" y="547"/>
                  </a:lnTo>
                  <a:lnTo>
                    <a:pt x="14" y="553"/>
                  </a:lnTo>
                  <a:lnTo>
                    <a:pt x="28" y="564"/>
                  </a:lnTo>
                  <a:lnTo>
                    <a:pt x="46" y="575"/>
                  </a:lnTo>
                  <a:lnTo>
                    <a:pt x="67" y="589"/>
                  </a:lnTo>
                  <a:lnTo>
                    <a:pt x="90" y="601"/>
                  </a:lnTo>
                  <a:lnTo>
                    <a:pt x="116" y="612"/>
                  </a:lnTo>
                  <a:lnTo>
                    <a:pt x="141" y="620"/>
                  </a:lnTo>
                  <a:lnTo>
                    <a:pt x="166" y="624"/>
                  </a:lnTo>
                  <a:lnTo>
                    <a:pt x="190" y="622"/>
                  </a:lnTo>
                  <a:lnTo>
                    <a:pt x="213" y="613"/>
                  </a:lnTo>
                  <a:lnTo>
                    <a:pt x="233" y="598"/>
                  </a:lnTo>
                  <a:lnTo>
                    <a:pt x="249" y="572"/>
                  </a:lnTo>
                  <a:lnTo>
                    <a:pt x="262" y="537"/>
                  </a:lnTo>
                  <a:lnTo>
                    <a:pt x="269" y="490"/>
                  </a:lnTo>
                  <a:lnTo>
                    <a:pt x="270" y="452"/>
                  </a:lnTo>
                  <a:lnTo>
                    <a:pt x="268" y="419"/>
                  </a:lnTo>
                  <a:lnTo>
                    <a:pt x="262" y="392"/>
                  </a:lnTo>
                  <a:lnTo>
                    <a:pt x="252" y="370"/>
                  </a:lnTo>
                  <a:lnTo>
                    <a:pt x="241" y="352"/>
                  </a:lnTo>
                  <a:lnTo>
                    <a:pt x="226" y="339"/>
                  </a:lnTo>
                  <a:lnTo>
                    <a:pt x="209" y="329"/>
                  </a:lnTo>
                  <a:lnTo>
                    <a:pt x="190" y="323"/>
                  </a:lnTo>
                  <a:lnTo>
                    <a:pt x="170" y="318"/>
                  </a:lnTo>
                  <a:lnTo>
                    <a:pt x="149" y="316"/>
                  </a:lnTo>
                  <a:lnTo>
                    <a:pt x="128" y="316"/>
                  </a:lnTo>
                  <a:lnTo>
                    <a:pt x="106" y="317"/>
                  </a:lnTo>
                  <a:lnTo>
                    <a:pt x="84" y="320"/>
                  </a:lnTo>
                  <a:lnTo>
                    <a:pt x="62" y="323"/>
                  </a:lnTo>
                  <a:lnTo>
                    <a:pt x="41" y="326"/>
                  </a:lnTo>
                  <a:lnTo>
                    <a:pt x="21" y="328"/>
                  </a:lnTo>
                  <a:lnTo>
                    <a:pt x="140" y="0"/>
                  </a:lnTo>
                  <a:lnTo>
                    <a:pt x="485" y="0"/>
                  </a:lnTo>
                  <a:lnTo>
                    <a:pt x="472" y="7"/>
                  </a:lnTo>
                  <a:lnTo>
                    <a:pt x="460" y="22"/>
                  </a:lnTo>
                  <a:lnTo>
                    <a:pt x="449" y="42"/>
                  </a:lnTo>
                  <a:lnTo>
                    <a:pt x="440" y="68"/>
                  </a:lnTo>
                  <a:lnTo>
                    <a:pt x="434" y="95"/>
                  </a:lnTo>
                  <a:lnTo>
                    <a:pt x="431" y="125"/>
                  </a:lnTo>
                  <a:lnTo>
                    <a:pt x="433" y="156"/>
                  </a:lnTo>
                  <a:lnTo>
                    <a:pt x="439" y="187"/>
                  </a:lnTo>
                  <a:lnTo>
                    <a:pt x="453" y="217"/>
                  </a:lnTo>
                  <a:lnTo>
                    <a:pt x="473" y="243"/>
                  </a:lnTo>
                  <a:lnTo>
                    <a:pt x="501" y="266"/>
                  </a:lnTo>
                  <a:lnTo>
                    <a:pt x="537" y="285"/>
                  </a:lnTo>
                  <a:lnTo>
                    <a:pt x="583" y="298"/>
                  </a:lnTo>
                  <a:lnTo>
                    <a:pt x="640" y="303"/>
                  </a:lnTo>
                  <a:lnTo>
                    <a:pt x="707" y="301"/>
                  </a:lnTo>
                  <a:lnTo>
                    <a:pt x="787" y="290"/>
                  </a:lnTo>
                  <a:lnTo>
                    <a:pt x="819" y="281"/>
                  </a:lnTo>
                  <a:lnTo>
                    <a:pt x="846" y="271"/>
                  </a:lnTo>
                  <a:lnTo>
                    <a:pt x="870" y="258"/>
                  </a:lnTo>
                  <a:lnTo>
                    <a:pt x="891" y="243"/>
                  </a:lnTo>
                  <a:lnTo>
                    <a:pt x="908" y="226"/>
                  </a:lnTo>
                  <a:lnTo>
                    <a:pt x="923" y="207"/>
                  </a:lnTo>
                  <a:lnTo>
                    <a:pt x="933" y="187"/>
                  </a:lnTo>
                  <a:lnTo>
                    <a:pt x="941" y="167"/>
                  </a:lnTo>
                  <a:lnTo>
                    <a:pt x="944" y="145"/>
                  </a:lnTo>
                  <a:lnTo>
                    <a:pt x="945" y="124"/>
                  </a:lnTo>
                  <a:lnTo>
                    <a:pt x="943" y="101"/>
                  </a:lnTo>
                  <a:lnTo>
                    <a:pt x="937" y="79"/>
                  </a:lnTo>
                  <a:lnTo>
                    <a:pt x="928" y="58"/>
                  </a:lnTo>
                  <a:lnTo>
                    <a:pt x="917" y="38"/>
                  </a:lnTo>
                  <a:lnTo>
                    <a:pt x="901" y="18"/>
                  </a:lnTo>
                  <a:lnTo>
                    <a:pt x="883" y="0"/>
                  </a:lnTo>
                  <a:lnTo>
                    <a:pt x="1340" y="0"/>
                  </a:lnTo>
                  <a:lnTo>
                    <a:pt x="1187" y="364"/>
                  </a:lnTo>
                  <a:lnTo>
                    <a:pt x="1194" y="365"/>
                  </a:lnTo>
                  <a:lnTo>
                    <a:pt x="1204" y="365"/>
                  </a:lnTo>
                  <a:lnTo>
                    <a:pt x="1215" y="364"/>
                  </a:lnTo>
                  <a:lnTo>
                    <a:pt x="1227" y="362"/>
                  </a:lnTo>
                  <a:lnTo>
                    <a:pt x="1240" y="360"/>
                  </a:lnTo>
                  <a:lnTo>
                    <a:pt x="1254" y="356"/>
                  </a:lnTo>
                  <a:lnTo>
                    <a:pt x="1269" y="353"/>
                  </a:lnTo>
                  <a:lnTo>
                    <a:pt x="1284" y="349"/>
                  </a:lnTo>
                  <a:lnTo>
                    <a:pt x="1299" y="346"/>
                  </a:lnTo>
                  <a:lnTo>
                    <a:pt x="1315" y="343"/>
                  </a:lnTo>
                  <a:lnTo>
                    <a:pt x="1330" y="341"/>
                  </a:lnTo>
                  <a:lnTo>
                    <a:pt x="1344" y="339"/>
                  </a:lnTo>
                  <a:lnTo>
                    <a:pt x="1359" y="338"/>
                  </a:lnTo>
                  <a:lnTo>
                    <a:pt x="1373" y="339"/>
                  </a:lnTo>
                  <a:lnTo>
                    <a:pt x="1384" y="342"/>
                  </a:lnTo>
                  <a:lnTo>
                    <a:pt x="1396" y="346"/>
                  </a:lnTo>
                  <a:lnTo>
                    <a:pt x="1412" y="355"/>
                  </a:lnTo>
                  <a:lnTo>
                    <a:pt x="1424" y="367"/>
                  </a:lnTo>
                  <a:lnTo>
                    <a:pt x="1434" y="382"/>
                  </a:lnTo>
                  <a:lnTo>
                    <a:pt x="1442" y="398"/>
                  </a:lnTo>
                  <a:lnTo>
                    <a:pt x="1447" y="415"/>
                  </a:lnTo>
                  <a:lnTo>
                    <a:pt x="1451" y="433"/>
                  </a:lnTo>
                  <a:lnTo>
                    <a:pt x="1453" y="452"/>
                  </a:lnTo>
                  <a:lnTo>
                    <a:pt x="1453" y="470"/>
                  </a:lnTo>
                  <a:lnTo>
                    <a:pt x="1451" y="489"/>
                  </a:lnTo>
                  <a:lnTo>
                    <a:pt x="1447" y="507"/>
                  </a:lnTo>
                  <a:lnTo>
                    <a:pt x="1444" y="522"/>
                  </a:lnTo>
                  <a:lnTo>
                    <a:pt x="1439" y="537"/>
                  </a:lnTo>
                  <a:lnTo>
                    <a:pt x="1433" y="550"/>
                  </a:lnTo>
                  <a:lnTo>
                    <a:pt x="1426" y="561"/>
                  </a:lnTo>
                  <a:lnTo>
                    <a:pt x="1420" y="568"/>
                  </a:lnTo>
                  <a:lnTo>
                    <a:pt x="1413" y="572"/>
                  </a:lnTo>
                  <a:lnTo>
                    <a:pt x="1399" y="575"/>
                  </a:lnTo>
                  <a:lnTo>
                    <a:pt x="1384" y="575"/>
                  </a:lnTo>
                  <a:lnTo>
                    <a:pt x="1369" y="573"/>
                  </a:lnTo>
                  <a:lnTo>
                    <a:pt x="1353" y="569"/>
                  </a:lnTo>
                  <a:lnTo>
                    <a:pt x="1337" y="563"/>
                  </a:lnTo>
                  <a:lnTo>
                    <a:pt x="1320" y="554"/>
                  </a:lnTo>
                  <a:lnTo>
                    <a:pt x="1303" y="545"/>
                  </a:lnTo>
                  <a:lnTo>
                    <a:pt x="1287" y="535"/>
                  </a:lnTo>
                  <a:lnTo>
                    <a:pt x="1271" y="524"/>
                  </a:lnTo>
                  <a:lnTo>
                    <a:pt x="1255" y="512"/>
                  </a:lnTo>
                  <a:lnTo>
                    <a:pt x="1240" y="500"/>
                  </a:lnTo>
                  <a:lnTo>
                    <a:pt x="1227" y="489"/>
                  </a:lnTo>
                  <a:lnTo>
                    <a:pt x="1213" y="478"/>
                  </a:lnTo>
                  <a:lnTo>
                    <a:pt x="1201" y="466"/>
                  </a:lnTo>
                  <a:lnTo>
                    <a:pt x="1191" y="457"/>
                  </a:lnTo>
                  <a:lnTo>
                    <a:pt x="1183" y="448"/>
                  </a:lnTo>
                  <a:lnTo>
                    <a:pt x="1183" y="1056"/>
                  </a:lnTo>
                  <a:lnTo>
                    <a:pt x="825" y="1057"/>
                  </a:lnTo>
                  <a:close/>
                </a:path>
              </a:pathLst>
            </a:custGeom>
            <a:solidFill>
              <a:srgbClr val="0000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2299" name="Freeform 11"/>
            <p:cNvSpPr>
              <a:spLocks/>
            </p:cNvSpPr>
            <p:nvPr/>
          </p:nvSpPr>
          <p:spPr bwMode="auto">
            <a:xfrm>
              <a:off x="3293" y="1974"/>
              <a:ext cx="448" cy="425"/>
            </a:xfrm>
            <a:custGeom>
              <a:avLst/>
              <a:gdLst/>
              <a:ahLst/>
              <a:cxnLst>
                <a:cxn ang="0">
                  <a:pos x="1243" y="543"/>
                </a:cxn>
                <a:cxn ang="0">
                  <a:pos x="1306" y="493"/>
                </a:cxn>
                <a:cxn ang="0">
                  <a:pos x="1360" y="475"/>
                </a:cxn>
                <a:cxn ang="0">
                  <a:pos x="1404" y="483"/>
                </a:cxn>
                <a:cxn ang="0">
                  <a:pos x="1440" y="511"/>
                </a:cxn>
                <a:cxn ang="0">
                  <a:pos x="1466" y="557"/>
                </a:cxn>
                <a:cxn ang="0">
                  <a:pos x="1484" y="614"/>
                </a:cxn>
                <a:cxn ang="0">
                  <a:pos x="1492" y="678"/>
                </a:cxn>
                <a:cxn ang="0">
                  <a:pos x="1492" y="745"/>
                </a:cxn>
                <a:cxn ang="0">
                  <a:pos x="1483" y="810"/>
                </a:cxn>
                <a:cxn ang="0">
                  <a:pos x="1464" y="868"/>
                </a:cxn>
                <a:cxn ang="0">
                  <a:pos x="1438" y="914"/>
                </a:cxn>
                <a:cxn ang="0">
                  <a:pos x="1401" y="944"/>
                </a:cxn>
                <a:cxn ang="0">
                  <a:pos x="1357" y="954"/>
                </a:cxn>
                <a:cxn ang="0">
                  <a:pos x="1303" y="938"/>
                </a:cxn>
                <a:cxn ang="0">
                  <a:pos x="1241" y="892"/>
                </a:cxn>
                <a:cxn ang="0">
                  <a:pos x="1207" y="1417"/>
                </a:cxn>
                <a:cxn ang="0">
                  <a:pos x="910" y="1349"/>
                </a:cxn>
                <a:cxn ang="0">
                  <a:pos x="872" y="1247"/>
                </a:cxn>
                <a:cxn ang="0">
                  <a:pos x="796" y="1182"/>
                </a:cxn>
                <a:cxn ang="0">
                  <a:pos x="697" y="1154"/>
                </a:cxn>
                <a:cxn ang="0">
                  <a:pos x="591" y="1159"/>
                </a:cxn>
                <a:cxn ang="0">
                  <a:pos x="494" y="1196"/>
                </a:cxn>
                <a:cxn ang="0">
                  <a:pos x="423" y="1262"/>
                </a:cxn>
                <a:cxn ang="0">
                  <a:pos x="395" y="1358"/>
                </a:cxn>
                <a:cxn ang="0">
                  <a:pos x="0" y="1416"/>
                </a:cxn>
                <a:cxn ang="0">
                  <a:pos x="196" y="942"/>
                </a:cxn>
                <a:cxn ang="0">
                  <a:pos x="265" y="949"/>
                </a:cxn>
                <a:cxn ang="0">
                  <a:pos x="320" y="938"/>
                </a:cxn>
                <a:cxn ang="0">
                  <a:pos x="364" y="912"/>
                </a:cxn>
                <a:cxn ang="0">
                  <a:pos x="395" y="873"/>
                </a:cxn>
                <a:cxn ang="0">
                  <a:pos x="416" y="827"/>
                </a:cxn>
                <a:cxn ang="0">
                  <a:pos x="427" y="773"/>
                </a:cxn>
                <a:cxn ang="0">
                  <a:pos x="428" y="716"/>
                </a:cxn>
                <a:cxn ang="0">
                  <a:pos x="419" y="658"/>
                </a:cxn>
                <a:cxn ang="0">
                  <a:pos x="403" y="604"/>
                </a:cxn>
                <a:cxn ang="0">
                  <a:pos x="381" y="556"/>
                </a:cxn>
                <a:cxn ang="0">
                  <a:pos x="351" y="517"/>
                </a:cxn>
                <a:cxn ang="0">
                  <a:pos x="316" y="489"/>
                </a:cxn>
                <a:cxn ang="0">
                  <a:pos x="275" y="476"/>
                </a:cxn>
                <a:cxn ang="0">
                  <a:pos x="231" y="482"/>
                </a:cxn>
                <a:cxn ang="0">
                  <a:pos x="182" y="507"/>
                </a:cxn>
                <a:cxn ang="0">
                  <a:pos x="156" y="69"/>
                </a:cxn>
                <a:cxn ang="0">
                  <a:pos x="500" y="164"/>
                </a:cxn>
                <a:cxn ang="0">
                  <a:pos x="510" y="75"/>
                </a:cxn>
                <a:cxn ang="0">
                  <a:pos x="565" y="22"/>
                </a:cxn>
                <a:cxn ang="0">
                  <a:pos x="647" y="0"/>
                </a:cxn>
                <a:cxn ang="0">
                  <a:pos x="736" y="9"/>
                </a:cxn>
                <a:cxn ang="0">
                  <a:pos x="809" y="44"/>
                </a:cxn>
                <a:cxn ang="0">
                  <a:pos x="849" y="102"/>
                </a:cxn>
                <a:cxn ang="0">
                  <a:pos x="834" y="181"/>
                </a:cxn>
                <a:cxn ang="0">
                  <a:pos x="1208" y="231"/>
                </a:cxn>
              </a:cxnLst>
              <a:rect l="0" t="0" r="r" b="b"/>
              <a:pathLst>
                <a:path w="1493" h="1417">
                  <a:moveTo>
                    <a:pt x="1209" y="580"/>
                  </a:moveTo>
                  <a:lnTo>
                    <a:pt x="1243" y="543"/>
                  </a:lnTo>
                  <a:lnTo>
                    <a:pt x="1276" y="515"/>
                  </a:lnTo>
                  <a:lnTo>
                    <a:pt x="1306" y="493"/>
                  </a:lnTo>
                  <a:lnTo>
                    <a:pt x="1334" y="481"/>
                  </a:lnTo>
                  <a:lnTo>
                    <a:pt x="1360" y="475"/>
                  </a:lnTo>
                  <a:lnTo>
                    <a:pt x="1383" y="476"/>
                  </a:lnTo>
                  <a:lnTo>
                    <a:pt x="1404" y="483"/>
                  </a:lnTo>
                  <a:lnTo>
                    <a:pt x="1423" y="494"/>
                  </a:lnTo>
                  <a:lnTo>
                    <a:pt x="1440" y="511"/>
                  </a:lnTo>
                  <a:lnTo>
                    <a:pt x="1455" y="532"/>
                  </a:lnTo>
                  <a:lnTo>
                    <a:pt x="1466" y="557"/>
                  </a:lnTo>
                  <a:lnTo>
                    <a:pt x="1477" y="584"/>
                  </a:lnTo>
                  <a:lnTo>
                    <a:pt x="1484" y="614"/>
                  </a:lnTo>
                  <a:lnTo>
                    <a:pt x="1489" y="646"/>
                  </a:lnTo>
                  <a:lnTo>
                    <a:pt x="1492" y="678"/>
                  </a:lnTo>
                  <a:lnTo>
                    <a:pt x="1493" y="711"/>
                  </a:lnTo>
                  <a:lnTo>
                    <a:pt x="1492" y="745"/>
                  </a:lnTo>
                  <a:lnTo>
                    <a:pt x="1488" y="778"/>
                  </a:lnTo>
                  <a:lnTo>
                    <a:pt x="1483" y="810"/>
                  </a:lnTo>
                  <a:lnTo>
                    <a:pt x="1475" y="839"/>
                  </a:lnTo>
                  <a:lnTo>
                    <a:pt x="1464" y="868"/>
                  </a:lnTo>
                  <a:lnTo>
                    <a:pt x="1452" y="892"/>
                  </a:lnTo>
                  <a:lnTo>
                    <a:pt x="1438" y="914"/>
                  </a:lnTo>
                  <a:lnTo>
                    <a:pt x="1421" y="931"/>
                  </a:lnTo>
                  <a:lnTo>
                    <a:pt x="1401" y="944"/>
                  </a:lnTo>
                  <a:lnTo>
                    <a:pt x="1380" y="952"/>
                  </a:lnTo>
                  <a:lnTo>
                    <a:pt x="1357" y="954"/>
                  </a:lnTo>
                  <a:lnTo>
                    <a:pt x="1331" y="949"/>
                  </a:lnTo>
                  <a:lnTo>
                    <a:pt x="1303" y="938"/>
                  </a:lnTo>
                  <a:lnTo>
                    <a:pt x="1273" y="919"/>
                  </a:lnTo>
                  <a:lnTo>
                    <a:pt x="1241" y="892"/>
                  </a:lnTo>
                  <a:lnTo>
                    <a:pt x="1207" y="856"/>
                  </a:lnTo>
                  <a:lnTo>
                    <a:pt x="1207" y="1417"/>
                  </a:lnTo>
                  <a:lnTo>
                    <a:pt x="909" y="1415"/>
                  </a:lnTo>
                  <a:lnTo>
                    <a:pt x="910" y="1349"/>
                  </a:lnTo>
                  <a:lnTo>
                    <a:pt x="897" y="1293"/>
                  </a:lnTo>
                  <a:lnTo>
                    <a:pt x="872" y="1247"/>
                  </a:lnTo>
                  <a:lnTo>
                    <a:pt x="838" y="1210"/>
                  </a:lnTo>
                  <a:lnTo>
                    <a:pt x="796" y="1182"/>
                  </a:lnTo>
                  <a:lnTo>
                    <a:pt x="748" y="1163"/>
                  </a:lnTo>
                  <a:lnTo>
                    <a:pt x="697" y="1154"/>
                  </a:lnTo>
                  <a:lnTo>
                    <a:pt x="643" y="1151"/>
                  </a:lnTo>
                  <a:lnTo>
                    <a:pt x="591" y="1159"/>
                  </a:lnTo>
                  <a:lnTo>
                    <a:pt x="540" y="1174"/>
                  </a:lnTo>
                  <a:lnTo>
                    <a:pt x="494" y="1196"/>
                  </a:lnTo>
                  <a:lnTo>
                    <a:pt x="454" y="1225"/>
                  </a:lnTo>
                  <a:lnTo>
                    <a:pt x="423" y="1262"/>
                  </a:lnTo>
                  <a:lnTo>
                    <a:pt x="402" y="1307"/>
                  </a:lnTo>
                  <a:lnTo>
                    <a:pt x="395" y="1358"/>
                  </a:lnTo>
                  <a:lnTo>
                    <a:pt x="401" y="1416"/>
                  </a:lnTo>
                  <a:lnTo>
                    <a:pt x="0" y="1416"/>
                  </a:lnTo>
                  <a:lnTo>
                    <a:pt x="156" y="930"/>
                  </a:lnTo>
                  <a:lnTo>
                    <a:pt x="196" y="942"/>
                  </a:lnTo>
                  <a:lnTo>
                    <a:pt x="232" y="948"/>
                  </a:lnTo>
                  <a:lnTo>
                    <a:pt x="265" y="949"/>
                  </a:lnTo>
                  <a:lnTo>
                    <a:pt x="294" y="945"/>
                  </a:lnTo>
                  <a:lnTo>
                    <a:pt x="320" y="938"/>
                  </a:lnTo>
                  <a:lnTo>
                    <a:pt x="344" y="927"/>
                  </a:lnTo>
                  <a:lnTo>
                    <a:pt x="364" y="912"/>
                  </a:lnTo>
                  <a:lnTo>
                    <a:pt x="380" y="894"/>
                  </a:lnTo>
                  <a:lnTo>
                    <a:pt x="395" y="873"/>
                  </a:lnTo>
                  <a:lnTo>
                    <a:pt x="407" y="851"/>
                  </a:lnTo>
                  <a:lnTo>
                    <a:pt x="416" y="827"/>
                  </a:lnTo>
                  <a:lnTo>
                    <a:pt x="422" y="800"/>
                  </a:lnTo>
                  <a:lnTo>
                    <a:pt x="427" y="773"/>
                  </a:lnTo>
                  <a:lnTo>
                    <a:pt x="428" y="744"/>
                  </a:lnTo>
                  <a:lnTo>
                    <a:pt x="428" y="716"/>
                  </a:lnTo>
                  <a:lnTo>
                    <a:pt x="424" y="687"/>
                  </a:lnTo>
                  <a:lnTo>
                    <a:pt x="419" y="658"/>
                  </a:lnTo>
                  <a:lnTo>
                    <a:pt x="413" y="631"/>
                  </a:lnTo>
                  <a:lnTo>
                    <a:pt x="403" y="604"/>
                  </a:lnTo>
                  <a:lnTo>
                    <a:pt x="393" y="579"/>
                  </a:lnTo>
                  <a:lnTo>
                    <a:pt x="381" y="556"/>
                  </a:lnTo>
                  <a:lnTo>
                    <a:pt x="367" y="535"/>
                  </a:lnTo>
                  <a:lnTo>
                    <a:pt x="351" y="517"/>
                  </a:lnTo>
                  <a:lnTo>
                    <a:pt x="334" y="501"/>
                  </a:lnTo>
                  <a:lnTo>
                    <a:pt x="316" y="489"/>
                  </a:lnTo>
                  <a:lnTo>
                    <a:pt x="296" y="481"/>
                  </a:lnTo>
                  <a:lnTo>
                    <a:pt x="275" y="476"/>
                  </a:lnTo>
                  <a:lnTo>
                    <a:pt x="253" y="476"/>
                  </a:lnTo>
                  <a:lnTo>
                    <a:pt x="231" y="482"/>
                  </a:lnTo>
                  <a:lnTo>
                    <a:pt x="207" y="491"/>
                  </a:lnTo>
                  <a:lnTo>
                    <a:pt x="182" y="507"/>
                  </a:lnTo>
                  <a:lnTo>
                    <a:pt x="156" y="529"/>
                  </a:lnTo>
                  <a:lnTo>
                    <a:pt x="156" y="69"/>
                  </a:lnTo>
                  <a:lnTo>
                    <a:pt x="519" y="224"/>
                  </a:lnTo>
                  <a:lnTo>
                    <a:pt x="500" y="164"/>
                  </a:lnTo>
                  <a:lnTo>
                    <a:pt x="497" y="116"/>
                  </a:lnTo>
                  <a:lnTo>
                    <a:pt x="510" y="75"/>
                  </a:lnTo>
                  <a:lnTo>
                    <a:pt x="533" y="44"/>
                  </a:lnTo>
                  <a:lnTo>
                    <a:pt x="565" y="22"/>
                  </a:lnTo>
                  <a:lnTo>
                    <a:pt x="604" y="7"/>
                  </a:lnTo>
                  <a:lnTo>
                    <a:pt x="647" y="0"/>
                  </a:lnTo>
                  <a:lnTo>
                    <a:pt x="691" y="0"/>
                  </a:lnTo>
                  <a:lnTo>
                    <a:pt x="736" y="9"/>
                  </a:lnTo>
                  <a:lnTo>
                    <a:pt x="776" y="23"/>
                  </a:lnTo>
                  <a:lnTo>
                    <a:pt x="809" y="44"/>
                  </a:lnTo>
                  <a:lnTo>
                    <a:pt x="834" y="70"/>
                  </a:lnTo>
                  <a:lnTo>
                    <a:pt x="849" y="102"/>
                  </a:lnTo>
                  <a:lnTo>
                    <a:pt x="850" y="139"/>
                  </a:lnTo>
                  <a:lnTo>
                    <a:pt x="834" y="181"/>
                  </a:lnTo>
                  <a:lnTo>
                    <a:pt x="800" y="228"/>
                  </a:lnTo>
                  <a:lnTo>
                    <a:pt x="1208" y="231"/>
                  </a:lnTo>
                  <a:lnTo>
                    <a:pt x="1209" y="580"/>
                  </a:lnTo>
                  <a:close/>
                </a:path>
              </a:pathLst>
            </a:custGeom>
            <a:solidFill>
              <a:srgbClr val="00F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2300" name="Freeform 12"/>
            <p:cNvSpPr>
              <a:spLocks/>
            </p:cNvSpPr>
            <p:nvPr/>
          </p:nvSpPr>
          <p:spPr bwMode="auto">
            <a:xfrm>
              <a:off x="3250" y="2749"/>
              <a:ext cx="498" cy="407"/>
            </a:xfrm>
            <a:custGeom>
              <a:avLst/>
              <a:gdLst/>
              <a:ahLst/>
              <a:cxnLst>
                <a:cxn ang="0">
                  <a:pos x="837" y="1082"/>
                </a:cxn>
                <a:cxn ang="0">
                  <a:pos x="874" y="1120"/>
                </a:cxn>
                <a:cxn ang="0">
                  <a:pos x="903" y="1163"/>
                </a:cxn>
                <a:cxn ang="0">
                  <a:pos x="919" y="1207"/>
                </a:cxn>
                <a:cxn ang="0">
                  <a:pos x="917" y="1251"/>
                </a:cxn>
                <a:cxn ang="0">
                  <a:pos x="898" y="1289"/>
                </a:cxn>
                <a:cxn ang="0">
                  <a:pos x="867" y="1316"/>
                </a:cxn>
                <a:cxn ang="0">
                  <a:pos x="823" y="1338"/>
                </a:cxn>
                <a:cxn ang="0">
                  <a:pos x="764" y="1352"/>
                </a:cxn>
                <a:cxn ang="0">
                  <a:pos x="693" y="1355"/>
                </a:cxn>
                <a:cxn ang="0">
                  <a:pos x="609" y="1342"/>
                </a:cxn>
                <a:cxn ang="0">
                  <a:pos x="538" y="1306"/>
                </a:cxn>
                <a:cxn ang="0">
                  <a:pos x="514" y="1249"/>
                </a:cxn>
                <a:cxn ang="0">
                  <a:pos x="521" y="1184"/>
                </a:cxn>
                <a:cxn ang="0">
                  <a:pos x="545" y="1121"/>
                </a:cxn>
                <a:cxn ang="0">
                  <a:pos x="572" y="1072"/>
                </a:cxn>
                <a:cxn ang="0">
                  <a:pos x="0" y="549"/>
                </a:cxn>
                <a:cxn ang="0">
                  <a:pos x="28" y="584"/>
                </a:cxn>
                <a:cxn ang="0">
                  <a:pos x="84" y="623"/>
                </a:cxn>
                <a:cxn ang="0">
                  <a:pos x="150" y="643"/>
                </a:cxn>
                <a:cxn ang="0">
                  <a:pos x="213" y="622"/>
                </a:cxn>
                <a:cxn ang="0">
                  <a:pos x="257" y="536"/>
                </a:cxn>
                <a:cxn ang="0">
                  <a:pos x="265" y="418"/>
                </a:cxn>
                <a:cxn ang="0">
                  <a:pos x="236" y="345"/>
                </a:cxn>
                <a:cxn ang="0">
                  <a:pos x="184" y="308"/>
                </a:cxn>
                <a:cxn ang="0">
                  <a:pos x="120" y="299"/>
                </a:cxn>
                <a:cxn ang="0">
                  <a:pos x="56" y="312"/>
                </a:cxn>
                <a:cxn ang="0">
                  <a:pos x="138" y="1"/>
                </a:cxn>
                <a:cxn ang="0">
                  <a:pos x="457" y="31"/>
                </a:cxn>
                <a:cxn ang="0">
                  <a:pos x="431" y="109"/>
                </a:cxn>
                <a:cxn ang="0">
                  <a:pos x="437" y="199"/>
                </a:cxn>
                <a:cxn ang="0">
                  <a:pos x="499" y="274"/>
                </a:cxn>
                <a:cxn ang="0">
                  <a:pos x="638" y="307"/>
                </a:cxn>
                <a:cxn ang="0">
                  <a:pos x="817" y="282"/>
                </a:cxn>
                <a:cxn ang="0">
                  <a:pos x="889" y="244"/>
                </a:cxn>
                <a:cxn ang="0">
                  <a:pos x="931" y="188"/>
                </a:cxn>
                <a:cxn ang="0">
                  <a:pos x="943" y="125"/>
                </a:cxn>
                <a:cxn ang="0">
                  <a:pos x="926" y="59"/>
                </a:cxn>
                <a:cxn ang="0">
                  <a:pos x="881" y="1"/>
                </a:cxn>
                <a:cxn ang="0">
                  <a:pos x="1386" y="351"/>
                </a:cxn>
                <a:cxn ang="0">
                  <a:pos x="1491" y="343"/>
                </a:cxn>
                <a:cxn ang="0">
                  <a:pos x="1586" y="390"/>
                </a:cxn>
                <a:cxn ang="0">
                  <a:pos x="1648" y="479"/>
                </a:cxn>
                <a:cxn ang="0">
                  <a:pos x="1657" y="591"/>
                </a:cxn>
                <a:cxn ang="0">
                  <a:pos x="1588" y="711"/>
                </a:cxn>
                <a:cxn ang="0">
                  <a:pos x="1537" y="744"/>
                </a:cxn>
                <a:cxn ang="0">
                  <a:pos x="1479" y="750"/>
                </a:cxn>
                <a:cxn ang="0">
                  <a:pos x="1423" y="736"/>
                </a:cxn>
                <a:cxn ang="0">
                  <a:pos x="1379" y="708"/>
                </a:cxn>
                <a:cxn ang="0">
                  <a:pos x="1356" y="669"/>
                </a:cxn>
                <a:cxn ang="0">
                  <a:pos x="808" y="1061"/>
                </a:cxn>
              </a:cxnLst>
              <a:rect l="0" t="0" r="r" b="b"/>
              <a:pathLst>
                <a:path w="1661" h="1355">
                  <a:moveTo>
                    <a:pt x="808" y="1061"/>
                  </a:moveTo>
                  <a:lnTo>
                    <a:pt x="823" y="1072"/>
                  </a:lnTo>
                  <a:lnTo>
                    <a:pt x="837" y="1082"/>
                  </a:lnTo>
                  <a:lnTo>
                    <a:pt x="850" y="1095"/>
                  </a:lnTo>
                  <a:lnTo>
                    <a:pt x="863" y="1108"/>
                  </a:lnTo>
                  <a:lnTo>
                    <a:pt x="874" y="1120"/>
                  </a:lnTo>
                  <a:lnTo>
                    <a:pt x="885" y="1134"/>
                  </a:lnTo>
                  <a:lnTo>
                    <a:pt x="894" y="1149"/>
                  </a:lnTo>
                  <a:lnTo>
                    <a:pt x="903" y="1163"/>
                  </a:lnTo>
                  <a:lnTo>
                    <a:pt x="910" y="1177"/>
                  </a:lnTo>
                  <a:lnTo>
                    <a:pt x="914" y="1192"/>
                  </a:lnTo>
                  <a:lnTo>
                    <a:pt x="919" y="1207"/>
                  </a:lnTo>
                  <a:lnTo>
                    <a:pt x="920" y="1222"/>
                  </a:lnTo>
                  <a:lnTo>
                    <a:pt x="920" y="1237"/>
                  </a:lnTo>
                  <a:lnTo>
                    <a:pt x="917" y="1251"/>
                  </a:lnTo>
                  <a:lnTo>
                    <a:pt x="911" y="1265"/>
                  </a:lnTo>
                  <a:lnTo>
                    <a:pt x="904" y="1279"/>
                  </a:lnTo>
                  <a:lnTo>
                    <a:pt x="898" y="1289"/>
                  </a:lnTo>
                  <a:lnTo>
                    <a:pt x="889" y="1298"/>
                  </a:lnTo>
                  <a:lnTo>
                    <a:pt x="879" y="1306"/>
                  </a:lnTo>
                  <a:lnTo>
                    <a:pt x="867" y="1316"/>
                  </a:lnTo>
                  <a:lnTo>
                    <a:pt x="853" y="1323"/>
                  </a:lnTo>
                  <a:lnTo>
                    <a:pt x="839" y="1331"/>
                  </a:lnTo>
                  <a:lnTo>
                    <a:pt x="823" y="1338"/>
                  </a:lnTo>
                  <a:lnTo>
                    <a:pt x="805" y="1344"/>
                  </a:lnTo>
                  <a:lnTo>
                    <a:pt x="785" y="1349"/>
                  </a:lnTo>
                  <a:lnTo>
                    <a:pt x="764" y="1352"/>
                  </a:lnTo>
                  <a:lnTo>
                    <a:pt x="742" y="1354"/>
                  </a:lnTo>
                  <a:lnTo>
                    <a:pt x="718" y="1355"/>
                  </a:lnTo>
                  <a:lnTo>
                    <a:pt x="693" y="1355"/>
                  </a:lnTo>
                  <a:lnTo>
                    <a:pt x="666" y="1352"/>
                  </a:lnTo>
                  <a:lnTo>
                    <a:pt x="638" y="1349"/>
                  </a:lnTo>
                  <a:lnTo>
                    <a:pt x="609" y="1342"/>
                  </a:lnTo>
                  <a:lnTo>
                    <a:pt x="579" y="1333"/>
                  </a:lnTo>
                  <a:lnTo>
                    <a:pt x="556" y="1321"/>
                  </a:lnTo>
                  <a:lnTo>
                    <a:pt x="538" y="1306"/>
                  </a:lnTo>
                  <a:lnTo>
                    <a:pt x="527" y="1290"/>
                  </a:lnTo>
                  <a:lnTo>
                    <a:pt x="518" y="1271"/>
                  </a:lnTo>
                  <a:lnTo>
                    <a:pt x="514" y="1249"/>
                  </a:lnTo>
                  <a:lnTo>
                    <a:pt x="514" y="1228"/>
                  </a:lnTo>
                  <a:lnTo>
                    <a:pt x="516" y="1206"/>
                  </a:lnTo>
                  <a:lnTo>
                    <a:pt x="521" y="1184"/>
                  </a:lnTo>
                  <a:lnTo>
                    <a:pt x="528" y="1163"/>
                  </a:lnTo>
                  <a:lnTo>
                    <a:pt x="536" y="1141"/>
                  </a:lnTo>
                  <a:lnTo>
                    <a:pt x="545" y="1121"/>
                  </a:lnTo>
                  <a:lnTo>
                    <a:pt x="555" y="1102"/>
                  </a:lnTo>
                  <a:lnTo>
                    <a:pt x="563" y="1086"/>
                  </a:lnTo>
                  <a:lnTo>
                    <a:pt x="572" y="1072"/>
                  </a:lnTo>
                  <a:lnTo>
                    <a:pt x="579" y="1061"/>
                  </a:lnTo>
                  <a:lnTo>
                    <a:pt x="168" y="1061"/>
                  </a:lnTo>
                  <a:lnTo>
                    <a:pt x="0" y="549"/>
                  </a:lnTo>
                  <a:lnTo>
                    <a:pt x="5" y="559"/>
                  </a:lnTo>
                  <a:lnTo>
                    <a:pt x="16" y="571"/>
                  </a:lnTo>
                  <a:lnTo>
                    <a:pt x="28" y="584"/>
                  </a:lnTo>
                  <a:lnTo>
                    <a:pt x="44" y="598"/>
                  </a:lnTo>
                  <a:lnTo>
                    <a:pt x="63" y="611"/>
                  </a:lnTo>
                  <a:lnTo>
                    <a:pt x="84" y="623"/>
                  </a:lnTo>
                  <a:lnTo>
                    <a:pt x="105" y="634"/>
                  </a:lnTo>
                  <a:lnTo>
                    <a:pt x="128" y="640"/>
                  </a:lnTo>
                  <a:lnTo>
                    <a:pt x="150" y="643"/>
                  </a:lnTo>
                  <a:lnTo>
                    <a:pt x="172" y="642"/>
                  </a:lnTo>
                  <a:lnTo>
                    <a:pt x="193" y="636"/>
                  </a:lnTo>
                  <a:lnTo>
                    <a:pt x="213" y="622"/>
                  </a:lnTo>
                  <a:lnTo>
                    <a:pt x="230" y="602"/>
                  </a:lnTo>
                  <a:lnTo>
                    <a:pt x="246" y="573"/>
                  </a:lnTo>
                  <a:lnTo>
                    <a:pt x="257" y="536"/>
                  </a:lnTo>
                  <a:lnTo>
                    <a:pt x="265" y="490"/>
                  </a:lnTo>
                  <a:lnTo>
                    <a:pt x="267" y="451"/>
                  </a:lnTo>
                  <a:lnTo>
                    <a:pt x="265" y="418"/>
                  </a:lnTo>
                  <a:lnTo>
                    <a:pt x="259" y="389"/>
                  </a:lnTo>
                  <a:lnTo>
                    <a:pt x="249" y="365"/>
                  </a:lnTo>
                  <a:lnTo>
                    <a:pt x="236" y="345"/>
                  </a:lnTo>
                  <a:lnTo>
                    <a:pt x="221" y="329"/>
                  </a:lnTo>
                  <a:lnTo>
                    <a:pt x="204" y="316"/>
                  </a:lnTo>
                  <a:lnTo>
                    <a:pt x="184" y="308"/>
                  </a:lnTo>
                  <a:lnTo>
                    <a:pt x="163" y="301"/>
                  </a:lnTo>
                  <a:lnTo>
                    <a:pt x="142" y="299"/>
                  </a:lnTo>
                  <a:lnTo>
                    <a:pt x="120" y="299"/>
                  </a:lnTo>
                  <a:lnTo>
                    <a:pt x="98" y="301"/>
                  </a:lnTo>
                  <a:lnTo>
                    <a:pt x="77" y="306"/>
                  </a:lnTo>
                  <a:lnTo>
                    <a:pt x="56" y="312"/>
                  </a:lnTo>
                  <a:lnTo>
                    <a:pt x="37" y="319"/>
                  </a:lnTo>
                  <a:lnTo>
                    <a:pt x="19" y="329"/>
                  </a:lnTo>
                  <a:lnTo>
                    <a:pt x="138" y="1"/>
                  </a:lnTo>
                  <a:lnTo>
                    <a:pt x="480" y="0"/>
                  </a:lnTo>
                  <a:lnTo>
                    <a:pt x="469" y="13"/>
                  </a:lnTo>
                  <a:lnTo>
                    <a:pt x="457" y="31"/>
                  </a:lnTo>
                  <a:lnTo>
                    <a:pt x="446" y="54"/>
                  </a:lnTo>
                  <a:lnTo>
                    <a:pt x="437" y="80"/>
                  </a:lnTo>
                  <a:lnTo>
                    <a:pt x="431" y="109"/>
                  </a:lnTo>
                  <a:lnTo>
                    <a:pt x="429" y="139"/>
                  </a:lnTo>
                  <a:lnTo>
                    <a:pt x="431" y="169"/>
                  </a:lnTo>
                  <a:lnTo>
                    <a:pt x="437" y="199"/>
                  </a:lnTo>
                  <a:lnTo>
                    <a:pt x="451" y="226"/>
                  </a:lnTo>
                  <a:lnTo>
                    <a:pt x="471" y="252"/>
                  </a:lnTo>
                  <a:lnTo>
                    <a:pt x="499" y="274"/>
                  </a:lnTo>
                  <a:lnTo>
                    <a:pt x="535" y="291"/>
                  </a:lnTo>
                  <a:lnTo>
                    <a:pt x="581" y="301"/>
                  </a:lnTo>
                  <a:lnTo>
                    <a:pt x="638" y="307"/>
                  </a:lnTo>
                  <a:lnTo>
                    <a:pt x="705" y="303"/>
                  </a:lnTo>
                  <a:lnTo>
                    <a:pt x="785" y="291"/>
                  </a:lnTo>
                  <a:lnTo>
                    <a:pt x="817" y="282"/>
                  </a:lnTo>
                  <a:lnTo>
                    <a:pt x="844" y="272"/>
                  </a:lnTo>
                  <a:lnTo>
                    <a:pt x="868" y="259"/>
                  </a:lnTo>
                  <a:lnTo>
                    <a:pt x="889" y="244"/>
                  </a:lnTo>
                  <a:lnTo>
                    <a:pt x="906" y="227"/>
                  </a:lnTo>
                  <a:lnTo>
                    <a:pt x="921" y="208"/>
                  </a:lnTo>
                  <a:lnTo>
                    <a:pt x="931" y="188"/>
                  </a:lnTo>
                  <a:lnTo>
                    <a:pt x="939" y="168"/>
                  </a:lnTo>
                  <a:lnTo>
                    <a:pt x="942" y="146"/>
                  </a:lnTo>
                  <a:lnTo>
                    <a:pt x="943" y="125"/>
                  </a:lnTo>
                  <a:lnTo>
                    <a:pt x="941" y="103"/>
                  </a:lnTo>
                  <a:lnTo>
                    <a:pt x="934" y="80"/>
                  </a:lnTo>
                  <a:lnTo>
                    <a:pt x="926" y="59"/>
                  </a:lnTo>
                  <a:lnTo>
                    <a:pt x="914" y="39"/>
                  </a:lnTo>
                  <a:lnTo>
                    <a:pt x="899" y="19"/>
                  </a:lnTo>
                  <a:lnTo>
                    <a:pt x="881" y="1"/>
                  </a:lnTo>
                  <a:lnTo>
                    <a:pt x="1353" y="0"/>
                  </a:lnTo>
                  <a:lnTo>
                    <a:pt x="1353" y="369"/>
                  </a:lnTo>
                  <a:lnTo>
                    <a:pt x="1386" y="351"/>
                  </a:lnTo>
                  <a:lnTo>
                    <a:pt x="1421" y="341"/>
                  </a:lnTo>
                  <a:lnTo>
                    <a:pt x="1457" y="338"/>
                  </a:lnTo>
                  <a:lnTo>
                    <a:pt x="1491" y="343"/>
                  </a:lnTo>
                  <a:lnTo>
                    <a:pt x="1525" y="353"/>
                  </a:lnTo>
                  <a:lnTo>
                    <a:pt x="1557" y="369"/>
                  </a:lnTo>
                  <a:lnTo>
                    <a:pt x="1586" y="390"/>
                  </a:lnTo>
                  <a:lnTo>
                    <a:pt x="1611" y="417"/>
                  </a:lnTo>
                  <a:lnTo>
                    <a:pt x="1632" y="446"/>
                  </a:lnTo>
                  <a:lnTo>
                    <a:pt x="1648" y="479"/>
                  </a:lnTo>
                  <a:lnTo>
                    <a:pt x="1659" y="515"/>
                  </a:lnTo>
                  <a:lnTo>
                    <a:pt x="1661" y="552"/>
                  </a:lnTo>
                  <a:lnTo>
                    <a:pt x="1657" y="591"/>
                  </a:lnTo>
                  <a:lnTo>
                    <a:pt x="1643" y="632"/>
                  </a:lnTo>
                  <a:lnTo>
                    <a:pt x="1621" y="672"/>
                  </a:lnTo>
                  <a:lnTo>
                    <a:pt x="1588" y="711"/>
                  </a:lnTo>
                  <a:lnTo>
                    <a:pt x="1572" y="725"/>
                  </a:lnTo>
                  <a:lnTo>
                    <a:pt x="1556" y="735"/>
                  </a:lnTo>
                  <a:lnTo>
                    <a:pt x="1537" y="744"/>
                  </a:lnTo>
                  <a:lnTo>
                    <a:pt x="1518" y="748"/>
                  </a:lnTo>
                  <a:lnTo>
                    <a:pt x="1499" y="750"/>
                  </a:lnTo>
                  <a:lnTo>
                    <a:pt x="1479" y="750"/>
                  </a:lnTo>
                  <a:lnTo>
                    <a:pt x="1460" y="748"/>
                  </a:lnTo>
                  <a:lnTo>
                    <a:pt x="1441" y="743"/>
                  </a:lnTo>
                  <a:lnTo>
                    <a:pt x="1423" y="736"/>
                  </a:lnTo>
                  <a:lnTo>
                    <a:pt x="1407" y="728"/>
                  </a:lnTo>
                  <a:lnTo>
                    <a:pt x="1392" y="718"/>
                  </a:lnTo>
                  <a:lnTo>
                    <a:pt x="1379" y="708"/>
                  </a:lnTo>
                  <a:lnTo>
                    <a:pt x="1368" y="695"/>
                  </a:lnTo>
                  <a:lnTo>
                    <a:pt x="1360" y="682"/>
                  </a:lnTo>
                  <a:lnTo>
                    <a:pt x="1356" y="669"/>
                  </a:lnTo>
                  <a:lnTo>
                    <a:pt x="1354" y="654"/>
                  </a:lnTo>
                  <a:lnTo>
                    <a:pt x="1354" y="1060"/>
                  </a:lnTo>
                  <a:lnTo>
                    <a:pt x="808" y="1061"/>
                  </a:lnTo>
                  <a:close/>
                </a:path>
              </a:pathLst>
            </a:custGeom>
            <a:solidFill>
              <a:srgbClr val="FF00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2301" name="Freeform 13"/>
            <p:cNvSpPr>
              <a:spLocks/>
            </p:cNvSpPr>
            <p:nvPr/>
          </p:nvSpPr>
          <p:spPr bwMode="auto">
            <a:xfrm>
              <a:off x="3225" y="2334"/>
              <a:ext cx="431" cy="496"/>
            </a:xfrm>
            <a:custGeom>
              <a:avLst/>
              <a:gdLst/>
              <a:ahLst/>
              <a:cxnLst>
                <a:cxn ang="0">
                  <a:pos x="894" y="1366"/>
                </a:cxn>
                <a:cxn ang="0">
                  <a:pos x="935" y="1402"/>
                </a:cxn>
                <a:cxn ang="0">
                  <a:pos x="968" y="1446"/>
                </a:cxn>
                <a:cxn ang="0">
                  <a:pos x="988" y="1496"/>
                </a:cxn>
                <a:cxn ang="0">
                  <a:pos x="986" y="1548"/>
                </a:cxn>
                <a:cxn ang="0">
                  <a:pos x="963" y="1590"/>
                </a:cxn>
                <a:cxn ang="0">
                  <a:pos x="928" y="1616"/>
                </a:cxn>
                <a:cxn ang="0">
                  <a:pos x="877" y="1638"/>
                </a:cxn>
                <a:cxn ang="0">
                  <a:pos x="813" y="1653"/>
                </a:cxn>
                <a:cxn ang="0">
                  <a:pos x="741" y="1656"/>
                </a:cxn>
                <a:cxn ang="0">
                  <a:pos x="661" y="1645"/>
                </a:cxn>
                <a:cxn ang="0">
                  <a:pos x="582" y="1605"/>
                </a:cxn>
                <a:cxn ang="0">
                  <a:pos x="553" y="1543"/>
                </a:cxn>
                <a:cxn ang="0">
                  <a:pos x="560" y="1472"/>
                </a:cxn>
                <a:cxn ang="0">
                  <a:pos x="589" y="1405"/>
                </a:cxn>
                <a:cxn ang="0">
                  <a:pos x="628" y="1357"/>
                </a:cxn>
                <a:cxn ang="0">
                  <a:pos x="224" y="936"/>
                </a:cxn>
                <a:cxn ang="0">
                  <a:pos x="182" y="992"/>
                </a:cxn>
                <a:cxn ang="0">
                  <a:pos x="127" y="1015"/>
                </a:cxn>
                <a:cxn ang="0">
                  <a:pos x="71" y="1003"/>
                </a:cxn>
                <a:cxn ang="0">
                  <a:pos x="26" y="956"/>
                </a:cxn>
                <a:cxn ang="0">
                  <a:pos x="1" y="876"/>
                </a:cxn>
                <a:cxn ang="0">
                  <a:pos x="5" y="806"/>
                </a:cxn>
                <a:cxn ang="0">
                  <a:pos x="28" y="755"/>
                </a:cxn>
                <a:cxn ang="0">
                  <a:pos x="67" y="716"/>
                </a:cxn>
                <a:cxn ang="0">
                  <a:pos x="119" y="697"/>
                </a:cxn>
                <a:cxn ang="0">
                  <a:pos x="179" y="711"/>
                </a:cxn>
                <a:cxn ang="0">
                  <a:pos x="224" y="279"/>
                </a:cxn>
                <a:cxn ang="0">
                  <a:pos x="683" y="232"/>
                </a:cxn>
                <a:cxn ang="0">
                  <a:pos x="676" y="156"/>
                </a:cxn>
                <a:cxn ang="0">
                  <a:pos x="703" y="84"/>
                </a:cxn>
                <a:cxn ang="0">
                  <a:pos x="765" y="28"/>
                </a:cxn>
                <a:cxn ang="0">
                  <a:pos x="860" y="0"/>
                </a:cxn>
                <a:cxn ang="0">
                  <a:pos x="969" y="11"/>
                </a:cxn>
                <a:cxn ang="0">
                  <a:pos x="1034" y="47"/>
                </a:cxn>
                <a:cxn ang="0">
                  <a:pos x="1073" y="101"/>
                </a:cxn>
                <a:cxn ang="0">
                  <a:pos x="1087" y="163"/>
                </a:cxn>
                <a:cxn ang="0">
                  <a:pos x="1074" y="225"/>
                </a:cxn>
                <a:cxn ang="0">
                  <a:pos x="1033" y="279"/>
                </a:cxn>
                <a:cxn ang="0">
                  <a:pos x="1385" y="631"/>
                </a:cxn>
                <a:cxn ang="0">
                  <a:pos x="1268" y="637"/>
                </a:cxn>
                <a:cxn ang="0">
                  <a:pos x="1202" y="693"/>
                </a:cxn>
                <a:cxn ang="0">
                  <a:pos x="1176" y="773"/>
                </a:cxn>
                <a:cxn ang="0">
                  <a:pos x="1175" y="855"/>
                </a:cxn>
                <a:cxn ang="0">
                  <a:pos x="1185" y="912"/>
                </a:cxn>
                <a:cxn ang="0">
                  <a:pos x="1218" y="968"/>
                </a:cxn>
                <a:cxn ang="0">
                  <a:pos x="1267" y="1009"/>
                </a:cxn>
                <a:cxn ang="0">
                  <a:pos x="1324" y="1028"/>
                </a:cxn>
                <a:cxn ang="0">
                  <a:pos x="1381" y="1020"/>
                </a:cxn>
                <a:cxn ang="0">
                  <a:pos x="1427" y="978"/>
                </a:cxn>
                <a:cxn ang="0">
                  <a:pos x="867" y="1348"/>
                </a:cxn>
              </a:cxnLst>
              <a:rect l="0" t="0" r="r" b="b"/>
              <a:pathLst>
                <a:path w="1439" h="1656">
                  <a:moveTo>
                    <a:pt x="867" y="1348"/>
                  </a:moveTo>
                  <a:lnTo>
                    <a:pt x="881" y="1356"/>
                  </a:lnTo>
                  <a:lnTo>
                    <a:pt x="894" y="1366"/>
                  </a:lnTo>
                  <a:lnTo>
                    <a:pt x="908" y="1376"/>
                  </a:lnTo>
                  <a:lnTo>
                    <a:pt x="922" y="1388"/>
                  </a:lnTo>
                  <a:lnTo>
                    <a:pt x="935" y="1402"/>
                  </a:lnTo>
                  <a:lnTo>
                    <a:pt x="947" y="1416"/>
                  </a:lnTo>
                  <a:lnTo>
                    <a:pt x="958" y="1430"/>
                  </a:lnTo>
                  <a:lnTo>
                    <a:pt x="968" y="1446"/>
                  </a:lnTo>
                  <a:lnTo>
                    <a:pt x="976" y="1462"/>
                  </a:lnTo>
                  <a:lnTo>
                    <a:pt x="983" y="1479"/>
                  </a:lnTo>
                  <a:lnTo>
                    <a:pt x="988" y="1496"/>
                  </a:lnTo>
                  <a:lnTo>
                    <a:pt x="990" y="1513"/>
                  </a:lnTo>
                  <a:lnTo>
                    <a:pt x="989" y="1530"/>
                  </a:lnTo>
                  <a:lnTo>
                    <a:pt x="986" y="1548"/>
                  </a:lnTo>
                  <a:lnTo>
                    <a:pt x="979" y="1564"/>
                  </a:lnTo>
                  <a:lnTo>
                    <a:pt x="970" y="1581"/>
                  </a:lnTo>
                  <a:lnTo>
                    <a:pt x="963" y="1590"/>
                  </a:lnTo>
                  <a:lnTo>
                    <a:pt x="953" y="1599"/>
                  </a:lnTo>
                  <a:lnTo>
                    <a:pt x="942" y="1607"/>
                  </a:lnTo>
                  <a:lnTo>
                    <a:pt x="928" y="1616"/>
                  </a:lnTo>
                  <a:lnTo>
                    <a:pt x="912" y="1624"/>
                  </a:lnTo>
                  <a:lnTo>
                    <a:pt x="895" y="1631"/>
                  </a:lnTo>
                  <a:lnTo>
                    <a:pt x="877" y="1638"/>
                  </a:lnTo>
                  <a:lnTo>
                    <a:pt x="857" y="1644"/>
                  </a:lnTo>
                  <a:lnTo>
                    <a:pt x="836" y="1648"/>
                  </a:lnTo>
                  <a:lnTo>
                    <a:pt x="813" y="1653"/>
                  </a:lnTo>
                  <a:lnTo>
                    <a:pt x="790" y="1655"/>
                  </a:lnTo>
                  <a:lnTo>
                    <a:pt x="766" y="1656"/>
                  </a:lnTo>
                  <a:lnTo>
                    <a:pt x="741" y="1656"/>
                  </a:lnTo>
                  <a:lnTo>
                    <a:pt x="715" y="1654"/>
                  </a:lnTo>
                  <a:lnTo>
                    <a:pt x="688" y="1650"/>
                  </a:lnTo>
                  <a:lnTo>
                    <a:pt x="661" y="1645"/>
                  </a:lnTo>
                  <a:lnTo>
                    <a:pt x="628" y="1635"/>
                  </a:lnTo>
                  <a:lnTo>
                    <a:pt x="602" y="1621"/>
                  </a:lnTo>
                  <a:lnTo>
                    <a:pt x="582" y="1605"/>
                  </a:lnTo>
                  <a:lnTo>
                    <a:pt x="567" y="1586"/>
                  </a:lnTo>
                  <a:lnTo>
                    <a:pt x="558" y="1565"/>
                  </a:lnTo>
                  <a:lnTo>
                    <a:pt x="553" y="1543"/>
                  </a:lnTo>
                  <a:lnTo>
                    <a:pt x="552" y="1519"/>
                  </a:lnTo>
                  <a:lnTo>
                    <a:pt x="555" y="1495"/>
                  </a:lnTo>
                  <a:lnTo>
                    <a:pt x="560" y="1472"/>
                  </a:lnTo>
                  <a:lnTo>
                    <a:pt x="567" y="1448"/>
                  </a:lnTo>
                  <a:lnTo>
                    <a:pt x="578" y="1426"/>
                  </a:lnTo>
                  <a:lnTo>
                    <a:pt x="589" y="1405"/>
                  </a:lnTo>
                  <a:lnTo>
                    <a:pt x="602" y="1386"/>
                  </a:lnTo>
                  <a:lnTo>
                    <a:pt x="615" y="1370"/>
                  </a:lnTo>
                  <a:lnTo>
                    <a:pt x="628" y="1357"/>
                  </a:lnTo>
                  <a:lnTo>
                    <a:pt x="641" y="1348"/>
                  </a:lnTo>
                  <a:lnTo>
                    <a:pt x="225" y="1348"/>
                  </a:lnTo>
                  <a:lnTo>
                    <a:pt x="224" y="936"/>
                  </a:lnTo>
                  <a:lnTo>
                    <a:pt x="212" y="959"/>
                  </a:lnTo>
                  <a:lnTo>
                    <a:pt x="197" y="978"/>
                  </a:lnTo>
                  <a:lnTo>
                    <a:pt x="182" y="992"/>
                  </a:lnTo>
                  <a:lnTo>
                    <a:pt x="164" y="1004"/>
                  </a:lnTo>
                  <a:lnTo>
                    <a:pt x="146" y="1011"/>
                  </a:lnTo>
                  <a:lnTo>
                    <a:pt x="127" y="1015"/>
                  </a:lnTo>
                  <a:lnTo>
                    <a:pt x="108" y="1015"/>
                  </a:lnTo>
                  <a:lnTo>
                    <a:pt x="89" y="1010"/>
                  </a:lnTo>
                  <a:lnTo>
                    <a:pt x="71" y="1003"/>
                  </a:lnTo>
                  <a:lnTo>
                    <a:pt x="54" y="991"/>
                  </a:lnTo>
                  <a:lnTo>
                    <a:pt x="39" y="975"/>
                  </a:lnTo>
                  <a:lnTo>
                    <a:pt x="26" y="956"/>
                  </a:lnTo>
                  <a:lnTo>
                    <a:pt x="14" y="933"/>
                  </a:lnTo>
                  <a:lnTo>
                    <a:pt x="6" y="907"/>
                  </a:lnTo>
                  <a:lnTo>
                    <a:pt x="1" y="876"/>
                  </a:lnTo>
                  <a:lnTo>
                    <a:pt x="0" y="841"/>
                  </a:lnTo>
                  <a:lnTo>
                    <a:pt x="1" y="824"/>
                  </a:lnTo>
                  <a:lnTo>
                    <a:pt x="5" y="806"/>
                  </a:lnTo>
                  <a:lnTo>
                    <a:pt x="10" y="788"/>
                  </a:lnTo>
                  <a:lnTo>
                    <a:pt x="19" y="771"/>
                  </a:lnTo>
                  <a:lnTo>
                    <a:pt x="28" y="755"/>
                  </a:lnTo>
                  <a:lnTo>
                    <a:pt x="40" y="741"/>
                  </a:lnTo>
                  <a:lnTo>
                    <a:pt x="52" y="727"/>
                  </a:lnTo>
                  <a:lnTo>
                    <a:pt x="67" y="716"/>
                  </a:lnTo>
                  <a:lnTo>
                    <a:pt x="83" y="707"/>
                  </a:lnTo>
                  <a:lnTo>
                    <a:pt x="101" y="700"/>
                  </a:lnTo>
                  <a:lnTo>
                    <a:pt x="119" y="697"/>
                  </a:lnTo>
                  <a:lnTo>
                    <a:pt x="138" y="698"/>
                  </a:lnTo>
                  <a:lnTo>
                    <a:pt x="158" y="703"/>
                  </a:lnTo>
                  <a:lnTo>
                    <a:pt x="179" y="711"/>
                  </a:lnTo>
                  <a:lnTo>
                    <a:pt x="202" y="724"/>
                  </a:lnTo>
                  <a:lnTo>
                    <a:pt x="224" y="742"/>
                  </a:lnTo>
                  <a:lnTo>
                    <a:pt x="224" y="279"/>
                  </a:lnTo>
                  <a:lnTo>
                    <a:pt x="708" y="279"/>
                  </a:lnTo>
                  <a:lnTo>
                    <a:pt x="693" y="256"/>
                  </a:lnTo>
                  <a:lnTo>
                    <a:pt x="683" y="232"/>
                  </a:lnTo>
                  <a:lnTo>
                    <a:pt x="677" y="207"/>
                  </a:lnTo>
                  <a:lnTo>
                    <a:pt x="674" y="181"/>
                  </a:lnTo>
                  <a:lnTo>
                    <a:pt x="676" y="156"/>
                  </a:lnTo>
                  <a:lnTo>
                    <a:pt x="681" y="130"/>
                  </a:lnTo>
                  <a:lnTo>
                    <a:pt x="689" y="107"/>
                  </a:lnTo>
                  <a:lnTo>
                    <a:pt x="703" y="84"/>
                  </a:lnTo>
                  <a:lnTo>
                    <a:pt x="720" y="62"/>
                  </a:lnTo>
                  <a:lnTo>
                    <a:pt x="740" y="43"/>
                  </a:lnTo>
                  <a:lnTo>
                    <a:pt x="765" y="28"/>
                  </a:lnTo>
                  <a:lnTo>
                    <a:pt x="792" y="15"/>
                  </a:lnTo>
                  <a:lnTo>
                    <a:pt x="825" y="5"/>
                  </a:lnTo>
                  <a:lnTo>
                    <a:pt x="860" y="0"/>
                  </a:lnTo>
                  <a:lnTo>
                    <a:pt x="898" y="0"/>
                  </a:lnTo>
                  <a:lnTo>
                    <a:pt x="942" y="4"/>
                  </a:lnTo>
                  <a:lnTo>
                    <a:pt x="969" y="11"/>
                  </a:lnTo>
                  <a:lnTo>
                    <a:pt x="993" y="20"/>
                  </a:lnTo>
                  <a:lnTo>
                    <a:pt x="1015" y="32"/>
                  </a:lnTo>
                  <a:lnTo>
                    <a:pt x="1034" y="47"/>
                  </a:lnTo>
                  <a:lnTo>
                    <a:pt x="1050" y="62"/>
                  </a:lnTo>
                  <a:lnTo>
                    <a:pt x="1063" y="82"/>
                  </a:lnTo>
                  <a:lnTo>
                    <a:pt x="1073" y="101"/>
                  </a:lnTo>
                  <a:lnTo>
                    <a:pt x="1080" y="121"/>
                  </a:lnTo>
                  <a:lnTo>
                    <a:pt x="1086" y="142"/>
                  </a:lnTo>
                  <a:lnTo>
                    <a:pt x="1087" y="163"/>
                  </a:lnTo>
                  <a:lnTo>
                    <a:pt x="1086" y="184"/>
                  </a:lnTo>
                  <a:lnTo>
                    <a:pt x="1081" y="205"/>
                  </a:lnTo>
                  <a:lnTo>
                    <a:pt x="1074" y="225"/>
                  </a:lnTo>
                  <a:lnTo>
                    <a:pt x="1063" y="245"/>
                  </a:lnTo>
                  <a:lnTo>
                    <a:pt x="1050" y="263"/>
                  </a:lnTo>
                  <a:lnTo>
                    <a:pt x="1033" y="279"/>
                  </a:lnTo>
                  <a:lnTo>
                    <a:pt x="1439" y="279"/>
                  </a:lnTo>
                  <a:lnTo>
                    <a:pt x="1439" y="644"/>
                  </a:lnTo>
                  <a:lnTo>
                    <a:pt x="1385" y="631"/>
                  </a:lnTo>
                  <a:lnTo>
                    <a:pt x="1340" y="626"/>
                  </a:lnTo>
                  <a:lnTo>
                    <a:pt x="1301" y="628"/>
                  </a:lnTo>
                  <a:lnTo>
                    <a:pt x="1268" y="637"/>
                  </a:lnTo>
                  <a:lnTo>
                    <a:pt x="1241" y="652"/>
                  </a:lnTo>
                  <a:lnTo>
                    <a:pt x="1219" y="670"/>
                  </a:lnTo>
                  <a:lnTo>
                    <a:pt x="1202" y="693"/>
                  </a:lnTo>
                  <a:lnTo>
                    <a:pt x="1191" y="718"/>
                  </a:lnTo>
                  <a:lnTo>
                    <a:pt x="1181" y="746"/>
                  </a:lnTo>
                  <a:lnTo>
                    <a:pt x="1176" y="773"/>
                  </a:lnTo>
                  <a:lnTo>
                    <a:pt x="1174" y="802"/>
                  </a:lnTo>
                  <a:lnTo>
                    <a:pt x="1174" y="829"/>
                  </a:lnTo>
                  <a:lnTo>
                    <a:pt x="1175" y="855"/>
                  </a:lnTo>
                  <a:lnTo>
                    <a:pt x="1178" y="878"/>
                  </a:lnTo>
                  <a:lnTo>
                    <a:pt x="1181" y="897"/>
                  </a:lnTo>
                  <a:lnTo>
                    <a:pt x="1185" y="912"/>
                  </a:lnTo>
                  <a:lnTo>
                    <a:pt x="1194" y="932"/>
                  </a:lnTo>
                  <a:lnTo>
                    <a:pt x="1204" y="951"/>
                  </a:lnTo>
                  <a:lnTo>
                    <a:pt x="1218" y="968"/>
                  </a:lnTo>
                  <a:lnTo>
                    <a:pt x="1233" y="984"/>
                  </a:lnTo>
                  <a:lnTo>
                    <a:pt x="1250" y="998"/>
                  </a:lnTo>
                  <a:lnTo>
                    <a:pt x="1267" y="1009"/>
                  </a:lnTo>
                  <a:lnTo>
                    <a:pt x="1285" y="1019"/>
                  </a:lnTo>
                  <a:lnTo>
                    <a:pt x="1305" y="1025"/>
                  </a:lnTo>
                  <a:lnTo>
                    <a:pt x="1324" y="1028"/>
                  </a:lnTo>
                  <a:lnTo>
                    <a:pt x="1344" y="1029"/>
                  </a:lnTo>
                  <a:lnTo>
                    <a:pt x="1363" y="1026"/>
                  </a:lnTo>
                  <a:lnTo>
                    <a:pt x="1381" y="1020"/>
                  </a:lnTo>
                  <a:lnTo>
                    <a:pt x="1398" y="1010"/>
                  </a:lnTo>
                  <a:lnTo>
                    <a:pt x="1414" y="996"/>
                  </a:lnTo>
                  <a:lnTo>
                    <a:pt x="1427" y="978"/>
                  </a:lnTo>
                  <a:lnTo>
                    <a:pt x="1439" y="954"/>
                  </a:lnTo>
                  <a:lnTo>
                    <a:pt x="1439" y="1347"/>
                  </a:lnTo>
                  <a:lnTo>
                    <a:pt x="867" y="1348"/>
                  </a:lnTo>
                  <a:close/>
                </a:path>
              </a:pathLst>
            </a:custGeom>
            <a:solidFill>
              <a:srgbClr val="0000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2302" name="Freeform 14"/>
            <p:cNvSpPr>
              <a:spLocks/>
            </p:cNvSpPr>
            <p:nvPr/>
          </p:nvSpPr>
          <p:spPr bwMode="auto">
            <a:xfrm>
              <a:off x="3166" y="3077"/>
              <a:ext cx="490" cy="317"/>
            </a:xfrm>
            <a:custGeom>
              <a:avLst/>
              <a:gdLst/>
              <a:ahLst/>
              <a:cxnLst>
                <a:cxn ang="0">
                  <a:pos x="299" y="639"/>
                </a:cxn>
                <a:cxn ang="0">
                  <a:pos x="275" y="675"/>
                </a:cxn>
                <a:cxn ang="0">
                  <a:pos x="235" y="704"/>
                </a:cxn>
                <a:cxn ang="0">
                  <a:pos x="183" y="723"/>
                </a:cxn>
                <a:cxn ang="0">
                  <a:pos x="129" y="729"/>
                </a:cxn>
                <a:cxn ang="0">
                  <a:pos x="76" y="716"/>
                </a:cxn>
                <a:cxn ang="0">
                  <a:pos x="33" y="681"/>
                </a:cxn>
                <a:cxn ang="0">
                  <a:pos x="6" y="621"/>
                </a:cxn>
                <a:cxn ang="0">
                  <a:pos x="1" y="530"/>
                </a:cxn>
                <a:cxn ang="0">
                  <a:pos x="14" y="459"/>
                </a:cxn>
                <a:cxn ang="0">
                  <a:pos x="38" y="409"/>
                </a:cxn>
                <a:cxn ang="0">
                  <a:pos x="71" y="379"/>
                </a:cxn>
                <a:cxn ang="0">
                  <a:pos x="111" y="363"/>
                </a:cxn>
                <a:cxn ang="0">
                  <a:pos x="155" y="360"/>
                </a:cxn>
                <a:cxn ang="0">
                  <a:pos x="202" y="367"/>
                </a:cxn>
                <a:cxn ang="0">
                  <a:pos x="251" y="382"/>
                </a:cxn>
                <a:cxn ang="0">
                  <a:pos x="299" y="402"/>
                </a:cxn>
                <a:cxn ang="0">
                  <a:pos x="784" y="0"/>
                </a:cxn>
                <a:cxn ang="0">
                  <a:pos x="760" y="22"/>
                </a:cxn>
                <a:cxn ang="0">
                  <a:pos x="742" y="68"/>
                </a:cxn>
                <a:cxn ang="0">
                  <a:pos x="736" y="127"/>
                </a:cxn>
                <a:cxn ang="0">
                  <a:pos x="748" y="189"/>
                </a:cxn>
                <a:cxn ang="0">
                  <a:pos x="783" y="246"/>
                </a:cxn>
                <a:cxn ang="0">
                  <a:pos x="851" y="289"/>
                </a:cxn>
                <a:cxn ang="0">
                  <a:pos x="955" y="308"/>
                </a:cxn>
                <a:cxn ang="0">
                  <a:pos x="1102" y="294"/>
                </a:cxn>
                <a:cxn ang="0">
                  <a:pos x="1161" y="275"/>
                </a:cxn>
                <a:cxn ang="0">
                  <a:pos x="1204" y="246"/>
                </a:cxn>
                <a:cxn ang="0">
                  <a:pos x="1233" y="210"/>
                </a:cxn>
                <a:cxn ang="0">
                  <a:pos x="1248" y="169"/>
                </a:cxn>
                <a:cxn ang="0">
                  <a:pos x="1250" y="125"/>
                </a:cxn>
                <a:cxn ang="0">
                  <a:pos x="1240" y="80"/>
                </a:cxn>
                <a:cxn ang="0">
                  <a:pos x="1216" y="38"/>
                </a:cxn>
                <a:cxn ang="0">
                  <a:pos x="1183" y="0"/>
                </a:cxn>
                <a:cxn ang="0">
                  <a:pos x="1634" y="1056"/>
                </a:cxn>
              </a:cxnLst>
              <a:rect l="0" t="0" r="r" b="b"/>
              <a:pathLst>
                <a:path w="1635" h="1057">
                  <a:moveTo>
                    <a:pt x="301" y="1057"/>
                  </a:moveTo>
                  <a:lnTo>
                    <a:pt x="299" y="639"/>
                  </a:lnTo>
                  <a:lnTo>
                    <a:pt x="289" y="657"/>
                  </a:lnTo>
                  <a:lnTo>
                    <a:pt x="275" y="675"/>
                  </a:lnTo>
                  <a:lnTo>
                    <a:pt x="257" y="691"/>
                  </a:lnTo>
                  <a:lnTo>
                    <a:pt x="235" y="704"/>
                  </a:lnTo>
                  <a:lnTo>
                    <a:pt x="209" y="715"/>
                  </a:lnTo>
                  <a:lnTo>
                    <a:pt x="183" y="723"/>
                  </a:lnTo>
                  <a:lnTo>
                    <a:pt x="156" y="728"/>
                  </a:lnTo>
                  <a:lnTo>
                    <a:pt x="129" y="729"/>
                  </a:lnTo>
                  <a:lnTo>
                    <a:pt x="101" y="725"/>
                  </a:lnTo>
                  <a:lnTo>
                    <a:pt x="76" y="716"/>
                  </a:lnTo>
                  <a:lnTo>
                    <a:pt x="53" y="701"/>
                  </a:lnTo>
                  <a:lnTo>
                    <a:pt x="33" y="681"/>
                  </a:lnTo>
                  <a:lnTo>
                    <a:pt x="17" y="655"/>
                  </a:lnTo>
                  <a:lnTo>
                    <a:pt x="6" y="621"/>
                  </a:lnTo>
                  <a:lnTo>
                    <a:pt x="0" y="580"/>
                  </a:lnTo>
                  <a:lnTo>
                    <a:pt x="1" y="530"/>
                  </a:lnTo>
                  <a:lnTo>
                    <a:pt x="7" y="492"/>
                  </a:lnTo>
                  <a:lnTo>
                    <a:pt x="14" y="459"/>
                  </a:lnTo>
                  <a:lnTo>
                    <a:pt x="24" y="431"/>
                  </a:lnTo>
                  <a:lnTo>
                    <a:pt x="38" y="409"/>
                  </a:lnTo>
                  <a:lnTo>
                    <a:pt x="53" y="391"/>
                  </a:lnTo>
                  <a:lnTo>
                    <a:pt x="71" y="379"/>
                  </a:lnTo>
                  <a:lnTo>
                    <a:pt x="90" y="368"/>
                  </a:lnTo>
                  <a:lnTo>
                    <a:pt x="111" y="363"/>
                  </a:lnTo>
                  <a:lnTo>
                    <a:pt x="132" y="360"/>
                  </a:lnTo>
                  <a:lnTo>
                    <a:pt x="155" y="360"/>
                  </a:lnTo>
                  <a:lnTo>
                    <a:pt x="178" y="362"/>
                  </a:lnTo>
                  <a:lnTo>
                    <a:pt x="202" y="367"/>
                  </a:lnTo>
                  <a:lnTo>
                    <a:pt x="227" y="373"/>
                  </a:lnTo>
                  <a:lnTo>
                    <a:pt x="251" y="382"/>
                  </a:lnTo>
                  <a:lnTo>
                    <a:pt x="276" y="391"/>
                  </a:lnTo>
                  <a:lnTo>
                    <a:pt x="299" y="402"/>
                  </a:lnTo>
                  <a:lnTo>
                    <a:pt x="451" y="0"/>
                  </a:lnTo>
                  <a:lnTo>
                    <a:pt x="784" y="0"/>
                  </a:lnTo>
                  <a:lnTo>
                    <a:pt x="772" y="8"/>
                  </a:lnTo>
                  <a:lnTo>
                    <a:pt x="760" y="22"/>
                  </a:lnTo>
                  <a:lnTo>
                    <a:pt x="751" y="43"/>
                  </a:lnTo>
                  <a:lnTo>
                    <a:pt x="742" y="68"/>
                  </a:lnTo>
                  <a:lnTo>
                    <a:pt x="737" y="96"/>
                  </a:lnTo>
                  <a:lnTo>
                    <a:pt x="736" y="127"/>
                  </a:lnTo>
                  <a:lnTo>
                    <a:pt x="739" y="157"/>
                  </a:lnTo>
                  <a:lnTo>
                    <a:pt x="748" y="189"/>
                  </a:lnTo>
                  <a:lnTo>
                    <a:pt x="761" y="219"/>
                  </a:lnTo>
                  <a:lnTo>
                    <a:pt x="783" y="246"/>
                  </a:lnTo>
                  <a:lnTo>
                    <a:pt x="813" y="270"/>
                  </a:lnTo>
                  <a:lnTo>
                    <a:pt x="851" y="289"/>
                  </a:lnTo>
                  <a:lnTo>
                    <a:pt x="897" y="302"/>
                  </a:lnTo>
                  <a:lnTo>
                    <a:pt x="955" y="308"/>
                  </a:lnTo>
                  <a:lnTo>
                    <a:pt x="1022" y="306"/>
                  </a:lnTo>
                  <a:lnTo>
                    <a:pt x="1102" y="294"/>
                  </a:lnTo>
                  <a:lnTo>
                    <a:pt x="1133" y="285"/>
                  </a:lnTo>
                  <a:lnTo>
                    <a:pt x="1161" y="275"/>
                  </a:lnTo>
                  <a:lnTo>
                    <a:pt x="1184" y="262"/>
                  </a:lnTo>
                  <a:lnTo>
                    <a:pt x="1204" y="246"/>
                  </a:lnTo>
                  <a:lnTo>
                    <a:pt x="1220" y="229"/>
                  </a:lnTo>
                  <a:lnTo>
                    <a:pt x="1233" y="210"/>
                  </a:lnTo>
                  <a:lnTo>
                    <a:pt x="1242" y="190"/>
                  </a:lnTo>
                  <a:lnTo>
                    <a:pt x="1248" y="169"/>
                  </a:lnTo>
                  <a:lnTo>
                    <a:pt x="1250" y="147"/>
                  </a:lnTo>
                  <a:lnTo>
                    <a:pt x="1250" y="125"/>
                  </a:lnTo>
                  <a:lnTo>
                    <a:pt x="1246" y="102"/>
                  </a:lnTo>
                  <a:lnTo>
                    <a:pt x="1240" y="80"/>
                  </a:lnTo>
                  <a:lnTo>
                    <a:pt x="1229" y="59"/>
                  </a:lnTo>
                  <a:lnTo>
                    <a:pt x="1216" y="38"/>
                  </a:lnTo>
                  <a:lnTo>
                    <a:pt x="1201" y="18"/>
                  </a:lnTo>
                  <a:lnTo>
                    <a:pt x="1183" y="0"/>
                  </a:lnTo>
                  <a:lnTo>
                    <a:pt x="1635" y="0"/>
                  </a:lnTo>
                  <a:lnTo>
                    <a:pt x="1634" y="1056"/>
                  </a:lnTo>
                  <a:lnTo>
                    <a:pt x="301" y="1057"/>
                  </a:lnTo>
                  <a:close/>
                </a:path>
              </a:pathLst>
            </a:custGeom>
            <a:solidFill>
              <a:srgbClr val="FF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2303" name="Freeform 15"/>
            <p:cNvSpPr>
              <a:spLocks/>
            </p:cNvSpPr>
            <p:nvPr/>
          </p:nvSpPr>
          <p:spPr bwMode="auto">
            <a:xfrm>
              <a:off x="2419" y="3009"/>
              <a:ext cx="541" cy="385"/>
            </a:xfrm>
            <a:custGeom>
              <a:avLst/>
              <a:gdLst/>
              <a:ahLst/>
              <a:cxnLst>
                <a:cxn ang="0">
                  <a:pos x="1215" y="1259"/>
                </a:cxn>
                <a:cxn ang="0">
                  <a:pos x="1237" y="1208"/>
                </a:cxn>
                <a:cxn ang="0">
                  <a:pos x="1233" y="1149"/>
                </a:cxn>
                <a:cxn ang="0">
                  <a:pos x="1204" y="1093"/>
                </a:cxn>
                <a:cxn ang="0">
                  <a:pos x="1167" y="1059"/>
                </a:cxn>
                <a:cxn ang="0">
                  <a:pos x="1109" y="1032"/>
                </a:cxn>
                <a:cxn ang="0">
                  <a:pos x="1029" y="1023"/>
                </a:cxn>
                <a:cxn ang="0">
                  <a:pos x="931" y="1055"/>
                </a:cxn>
                <a:cxn ang="0">
                  <a:pos x="868" y="1110"/>
                </a:cxn>
                <a:cxn ang="0">
                  <a:pos x="853" y="1173"/>
                </a:cxn>
                <a:cxn ang="0">
                  <a:pos x="867" y="1234"/>
                </a:cxn>
                <a:cxn ang="0">
                  <a:pos x="900" y="1279"/>
                </a:cxn>
                <a:cxn ang="0">
                  <a:pos x="351" y="790"/>
                </a:cxn>
                <a:cxn ang="0">
                  <a:pos x="320" y="858"/>
                </a:cxn>
                <a:cxn ang="0">
                  <a:pos x="270" y="937"/>
                </a:cxn>
                <a:cxn ang="0">
                  <a:pos x="207" y="996"/>
                </a:cxn>
                <a:cxn ang="0">
                  <a:pos x="135" y="1009"/>
                </a:cxn>
                <a:cxn ang="0">
                  <a:pos x="72" y="974"/>
                </a:cxn>
                <a:cxn ang="0">
                  <a:pos x="26" y="908"/>
                </a:cxn>
                <a:cxn ang="0">
                  <a:pos x="3" y="823"/>
                </a:cxn>
                <a:cxn ang="0">
                  <a:pos x="3" y="736"/>
                </a:cxn>
                <a:cxn ang="0">
                  <a:pos x="20" y="653"/>
                </a:cxn>
                <a:cxn ang="0">
                  <a:pos x="53" y="573"/>
                </a:cxn>
                <a:cxn ang="0">
                  <a:pos x="100" y="512"/>
                </a:cxn>
                <a:cxn ang="0">
                  <a:pos x="168" y="491"/>
                </a:cxn>
                <a:cxn ang="0">
                  <a:pos x="236" y="514"/>
                </a:cxn>
                <a:cxn ang="0">
                  <a:pos x="281" y="567"/>
                </a:cxn>
                <a:cxn ang="0">
                  <a:pos x="309" y="635"/>
                </a:cxn>
                <a:cxn ang="0">
                  <a:pos x="510" y="230"/>
                </a:cxn>
                <a:cxn ang="0">
                  <a:pos x="1100" y="209"/>
                </a:cxn>
                <a:cxn ang="0">
                  <a:pos x="1090" y="136"/>
                </a:cxn>
                <a:cxn ang="0">
                  <a:pos x="1128" y="53"/>
                </a:cxn>
                <a:cxn ang="0">
                  <a:pos x="1247" y="2"/>
                </a:cxn>
                <a:cxn ang="0">
                  <a:pos x="1373" y="21"/>
                </a:cxn>
                <a:cxn ang="0">
                  <a:pos x="1423" y="94"/>
                </a:cxn>
                <a:cxn ang="0">
                  <a:pos x="1416" y="177"/>
                </a:cxn>
                <a:cxn ang="0">
                  <a:pos x="1359" y="227"/>
                </a:cxn>
                <a:cxn ang="0">
                  <a:pos x="1540" y="602"/>
                </a:cxn>
                <a:cxn ang="0">
                  <a:pos x="1581" y="599"/>
                </a:cxn>
                <a:cxn ang="0">
                  <a:pos x="1641" y="589"/>
                </a:cxn>
                <a:cxn ang="0">
                  <a:pos x="1704" y="582"/>
                </a:cxn>
                <a:cxn ang="0">
                  <a:pos x="1759" y="595"/>
                </a:cxn>
                <a:cxn ang="0">
                  <a:pos x="1795" y="647"/>
                </a:cxn>
                <a:cxn ang="0">
                  <a:pos x="1801" y="717"/>
                </a:cxn>
                <a:cxn ang="0">
                  <a:pos x="1782" y="779"/>
                </a:cxn>
                <a:cxn ang="0">
                  <a:pos x="1744" y="808"/>
                </a:cxn>
                <a:cxn ang="0">
                  <a:pos x="1687" y="797"/>
                </a:cxn>
                <a:cxn ang="0">
                  <a:pos x="1627" y="760"/>
                </a:cxn>
                <a:cxn ang="0">
                  <a:pos x="1570" y="715"/>
                </a:cxn>
                <a:cxn ang="0">
                  <a:pos x="1535" y="1286"/>
                </a:cxn>
              </a:cxnLst>
              <a:rect l="0" t="0" r="r" b="b"/>
              <a:pathLst>
                <a:path w="1802" h="1286">
                  <a:moveTo>
                    <a:pt x="1179" y="1286"/>
                  </a:moveTo>
                  <a:lnTo>
                    <a:pt x="1193" y="1278"/>
                  </a:lnTo>
                  <a:lnTo>
                    <a:pt x="1205" y="1270"/>
                  </a:lnTo>
                  <a:lnTo>
                    <a:pt x="1215" y="1259"/>
                  </a:lnTo>
                  <a:lnTo>
                    <a:pt x="1224" y="1248"/>
                  </a:lnTo>
                  <a:lnTo>
                    <a:pt x="1230" y="1236"/>
                  </a:lnTo>
                  <a:lnTo>
                    <a:pt x="1234" y="1222"/>
                  </a:lnTo>
                  <a:lnTo>
                    <a:pt x="1237" y="1208"/>
                  </a:lnTo>
                  <a:lnTo>
                    <a:pt x="1238" y="1194"/>
                  </a:lnTo>
                  <a:lnTo>
                    <a:pt x="1238" y="1179"/>
                  </a:lnTo>
                  <a:lnTo>
                    <a:pt x="1236" y="1164"/>
                  </a:lnTo>
                  <a:lnTo>
                    <a:pt x="1233" y="1149"/>
                  </a:lnTo>
                  <a:lnTo>
                    <a:pt x="1228" y="1134"/>
                  </a:lnTo>
                  <a:lnTo>
                    <a:pt x="1222" y="1121"/>
                  </a:lnTo>
                  <a:lnTo>
                    <a:pt x="1213" y="1107"/>
                  </a:lnTo>
                  <a:lnTo>
                    <a:pt x="1204" y="1093"/>
                  </a:lnTo>
                  <a:lnTo>
                    <a:pt x="1193" y="1082"/>
                  </a:lnTo>
                  <a:lnTo>
                    <a:pt x="1186" y="1074"/>
                  </a:lnTo>
                  <a:lnTo>
                    <a:pt x="1177" y="1067"/>
                  </a:lnTo>
                  <a:lnTo>
                    <a:pt x="1167" y="1059"/>
                  </a:lnTo>
                  <a:lnTo>
                    <a:pt x="1154" y="1052"/>
                  </a:lnTo>
                  <a:lnTo>
                    <a:pt x="1141" y="1045"/>
                  </a:lnTo>
                  <a:lnTo>
                    <a:pt x="1126" y="1037"/>
                  </a:lnTo>
                  <a:lnTo>
                    <a:pt x="1109" y="1032"/>
                  </a:lnTo>
                  <a:lnTo>
                    <a:pt x="1091" y="1027"/>
                  </a:lnTo>
                  <a:lnTo>
                    <a:pt x="1071" y="1023"/>
                  </a:lnTo>
                  <a:lnTo>
                    <a:pt x="1051" y="1022"/>
                  </a:lnTo>
                  <a:lnTo>
                    <a:pt x="1029" y="1023"/>
                  </a:lnTo>
                  <a:lnTo>
                    <a:pt x="1007" y="1027"/>
                  </a:lnTo>
                  <a:lnTo>
                    <a:pt x="983" y="1033"/>
                  </a:lnTo>
                  <a:lnTo>
                    <a:pt x="958" y="1042"/>
                  </a:lnTo>
                  <a:lnTo>
                    <a:pt x="931" y="1055"/>
                  </a:lnTo>
                  <a:lnTo>
                    <a:pt x="905" y="1071"/>
                  </a:lnTo>
                  <a:lnTo>
                    <a:pt x="890" y="1083"/>
                  </a:lnTo>
                  <a:lnTo>
                    <a:pt x="878" y="1095"/>
                  </a:lnTo>
                  <a:lnTo>
                    <a:pt x="868" y="1110"/>
                  </a:lnTo>
                  <a:lnTo>
                    <a:pt x="861" y="1125"/>
                  </a:lnTo>
                  <a:lnTo>
                    <a:pt x="857" y="1141"/>
                  </a:lnTo>
                  <a:lnTo>
                    <a:pt x="854" y="1157"/>
                  </a:lnTo>
                  <a:lnTo>
                    <a:pt x="853" y="1173"/>
                  </a:lnTo>
                  <a:lnTo>
                    <a:pt x="855" y="1188"/>
                  </a:lnTo>
                  <a:lnTo>
                    <a:pt x="857" y="1204"/>
                  </a:lnTo>
                  <a:lnTo>
                    <a:pt x="861" y="1220"/>
                  </a:lnTo>
                  <a:lnTo>
                    <a:pt x="867" y="1234"/>
                  </a:lnTo>
                  <a:lnTo>
                    <a:pt x="874" y="1248"/>
                  </a:lnTo>
                  <a:lnTo>
                    <a:pt x="882" y="1259"/>
                  </a:lnTo>
                  <a:lnTo>
                    <a:pt x="890" y="1270"/>
                  </a:lnTo>
                  <a:lnTo>
                    <a:pt x="900" y="1279"/>
                  </a:lnTo>
                  <a:lnTo>
                    <a:pt x="910" y="1286"/>
                  </a:lnTo>
                  <a:lnTo>
                    <a:pt x="356" y="1286"/>
                  </a:lnTo>
                  <a:lnTo>
                    <a:pt x="355" y="778"/>
                  </a:lnTo>
                  <a:lnTo>
                    <a:pt x="351" y="790"/>
                  </a:lnTo>
                  <a:lnTo>
                    <a:pt x="345" y="804"/>
                  </a:lnTo>
                  <a:lnTo>
                    <a:pt x="338" y="820"/>
                  </a:lnTo>
                  <a:lnTo>
                    <a:pt x="329" y="839"/>
                  </a:lnTo>
                  <a:lnTo>
                    <a:pt x="320" y="858"/>
                  </a:lnTo>
                  <a:lnTo>
                    <a:pt x="309" y="877"/>
                  </a:lnTo>
                  <a:lnTo>
                    <a:pt x="298" y="897"/>
                  </a:lnTo>
                  <a:lnTo>
                    <a:pt x="284" y="918"/>
                  </a:lnTo>
                  <a:lnTo>
                    <a:pt x="270" y="937"/>
                  </a:lnTo>
                  <a:lnTo>
                    <a:pt x="256" y="955"/>
                  </a:lnTo>
                  <a:lnTo>
                    <a:pt x="240" y="970"/>
                  </a:lnTo>
                  <a:lnTo>
                    <a:pt x="224" y="985"/>
                  </a:lnTo>
                  <a:lnTo>
                    <a:pt x="207" y="996"/>
                  </a:lnTo>
                  <a:lnTo>
                    <a:pt x="189" y="1004"/>
                  </a:lnTo>
                  <a:lnTo>
                    <a:pt x="171" y="1010"/>
                  </a:lnTo>
                  <a:lnTo>
                    <a:pt x="153" y="1011"/>
                  </a:lnTo>
                  <a:lnTo>
                    <a:pt x="135" y="1009"/>
                  </a:lnTo>
                  <a:lnTo>
                    <a:pt x="117" y="1003"/>
                  </a:lnTo>
                  <a:lnTo>
                    <a:pt x="101" y="996"/>
                  </a:lnTo>
                  <a:lnTo>
                    <a:pt x="85" y="986"/>
                  </a:lnTo>
                  <a:lnTo>
                    <a:pt x="72" y="974"/>
                  </a:lnTo>
                  <a:lnTo>
                    <a:pt x="58" y="960"/>
                  </a:lnTo>
                  <a:lnTo>
                    <a:pt x="46" y="944"/>
                  </a:lnTo>
                  <a:lnTo>
                    <a:pt x="36" y="927"/>
                  </a:lnTo>
                  <a:lnTo>
                    <a:pt x="26" y="908"/>
                  </a:lnTo>
                  <a:lnTo>
                    <a:pt x="19" y="889"/>
                  </a:lnTo>
                  <a:lnTo>
                    <a:pt x="12" y="868"/>
                  </a:lnTo>
                  <a:lnTo>
                    <a:pt x="6" y="846"/>
                  </a:lnTo>
                  <a:lnTo>
                    <a:pt x="3" y="823"/>
                  </a:lnTo>
                  <a:lnTo>
                    <a:pt x="1" y="801"/>
                  </a:lnTo>
                  <a:lnTo>
                    <a:pt x="0" y="778"/>
                  </a:lnTo>
                  <a:lnTo>
                    <a:pt x="1" y="755"/>
                  </a:lnTo>
                  <a:lnTo>
                    <a:pt x="3" y="736"/>
                  </a:lnTo>
                  <a:lnTo>
                    <a:pt x="6" y="717"/>
                  </a:lnTo>
                  <a:lnTo>
                    <a:pt x="10" y="695"/>
                  </a:lnTo>
                  <a:lnTo>
                    <a:pt x="15" y="675"/>
                  </a:lnTo>
                  <a:lnTo>
                    <a:pt x="20" y="653"/>
                  </a:lnTo>
                  <a:lnTo>
                    <a:pt x="26" y="632"/>
                  </a:lnTo>
                  <a:lnTo>
                    <a:pt x="34" y="612"/>
                  </a:lnTo>
                  <a:lnTo>
                    <a:pt x="43" y="592"/>
                  </a:lnTo>
                  <a:lnTo>
                    <a:pt x="53" y="573"/>
                  </a:lnTo>
                  <a:lnTo>
                    <a:pt x="62" y="555"/>
                  </a:lnTo>
                  <a:lnTo>
                    <a:pt x="74" y="538"/>
                  </a:lnTo>
                  <a:lnTo>
                    <a:pt x="86" y="524"/>
                  </a:lnTo>
                  <a:lnTo>
                    <a:pt x="100" y="512"/>
                  </a:lnTo>
                  <a:lnTo>
                    <a:pt x="115" y="503"/>
                  </a:lnTo>
                  <a:lnTo>
                    <a:pt x="130" y="495"/>
                  </a:lnTo>
                  <a:lnTo>
                    <a:pt x="147" y="492"/>
                  </a:lnTo>
                  <a:lnTo>
                    <a:pt x="168" y="491"/>
                  </a:lnTo>
                  <a:lnTo>
                    <a:pt x="187" y="493"/>
                  </a:lnTo>
                  <a:lnTo>
                    <a:pt x="205" y="499"/>
                  </a:lnTo>
                  <a:lnTo>
                    <a:pt x="221" y="505"/>
                  </a:lnTo>
                  <a:lnTo>
                    <a:pt x="236" y="514"/>
                  </a:lnTo>
                  <a:lnTo>
                    <a:pt x="249" y="525"/>
                  </a:lnTo>
                  <a:lnTo>
                    <a:pt x="261" y="538"/>
                  </a:lnTo>
                  <a:lnTo>
                    <a:pt x="271" y="552"/>
                  </a:lnTo>
                  <a:lnTo>
                    <a:pt x="281" y="567"/>
                  </a:lnTo>
                  <a:lnTo>
                    <a:pt x="290" y="583"/>
                  </a:lnTo>
                  <a:lnTo>
                    <a:pt x="298" y="600"/>
                  </a:lnTo>
                  <a:lnTo>
                    <a:pt x="304" y="617"/>
                  </a:lnTo>
                  <a:lnTo>
                    <a:pt x="309" y="635"/>
                  </a:lnTo>
                  <a:lnTo>
                    <a:pt x="314" y="653"/>
                  </a:lnTo>
                  <a:lnTo>
                    <a:pt x="319" y="670"/>
                  </a:lnTo>
                  <a:lnTo>
                    <a:pt x="323" y="687"/>
                  </a:lnTo>
                  <a:lnTo>
                    <a:pt x="510" y="230"/>
                  </a:lnTo>
                  <a:lnTo>
                    <a:pt x="1118" y="230"/>
                  </a:lnTo>
                  <a:lnTo>
                    <a:pt x="1112" y="228"/>
                  </a:lnTo>
                  <a:lnTo>
                    <a:pt x="1105" y="220"/>
                  </a:lnTo>
                  <a:lnTo>
                    <a:pt x="1100" y="209"/>
                  </a:lnTo>
                  <a:lnTo>
                    <a:pt x="1094" y="194"/>
                  </a:lnTo>
                  <a:lnTo>
                    <a:pt x="1090" y="176"/>
                  </a:lnTo>
                  <a:lnTo>
                    <a:pt x="1089" y="157"/>
                  </a:lnTo>
                  <a:lnTo>
                    <a:pt x="1090" y="136"/>
                  </a:lnTo>
                  <a:lnTo>
                    <a:pt x="1093" y="115"/>
                  </a:lnTo>
                  <a:lnTo>
                    <a:pt x="1101" y="93"/>
                  </a:lnTo>
                  <a:lnTo>
                    <a:pt x="1112" y="72"/>
                  </a:lnTo>
                  <a:lnTo>
                    <a:pt x="1128" y="53"/>
                  </a:lnTo>
                  <a:lnTo>
                    <a:pt x="1149" y="35"/>
                  </a:lnTo>
                  <a:lnTo>
                    <a:pt x="1175" y="21"/>
                  </a:lnTo>
                  <a:lnTo>
                    <a:pt x="1208" y="10"/>
                  </a:lnTo>
                  <a:lnTo>
                    <a:pt x="1247" y="2"/>
                  </a:lnTo>
                  <a:lnTo>
                    <a:pt x="1292" y="0"/>
                  </a:lnTo>
                  <a:lnTo>
                    <a:pt x="1323" y="4"/>
                  </a:lnTo>
                  <a:lnTo>
                    <a:pt x="1351" y="11"/>
                  </a:lnTo>
                  <a:lnTo>
                    <a:pt x="1373" y="21"/>
                  </a:lnTo>
                  <a:lnTo>
                    <a:pt x="1392" y="36"/>
                  </a:lnTo>
                  <a:lnTo>
                    <a:pt x="1407" y="54"/>
                  </a:lnTo>
                  <a:lnTo>
                    <a:pt x="1417" y="73"/>
                  </a:lnTo>
                  <a:lnTo>
                    <a:pt x="1423" y="94"/>
                  </a:lnTo>
                  <a:lnTo>
                    <a:pt x="1428" y="116"/>
                  </a:lnTo>
                  <a:lnTo>
                    <a:pt x="1426" y="137"/>
                  </a:lnTo>
                  <a:lnTo>
                    <a:pt x="1423" y="158"/>
                  </a:lnTo>
                  <a:lnTo>
                    <a:pt x="1416" y="177"/>
                  </a:lnTo>
                  <a:lnTo>
                    <a:pt x="1407" y="194"/>
                  </a:lnTo>
                  <a:lnTo>
                    <a:pt x="1394" y="209"/>
                  </a:lnTo>
                  <a:lnTo>
                    <a:pt x="1378" y="219"/>
                  </a:lnTo>
                  <a:lnTo>
                    <a:pt x="1359" y="227"/>
                  </a:lnTo>
                  <a:lnTo>
                    <a:pt x="1338" y="229"/>
                  </a:lnTo>
                  <a:lnTo>
                    <a:pt x="1666" y="229"/>
                  </a:lnTo>
                  <a:lnTo>
                    <a:pt x="1535" y="601"/>
                  </a:lnTo>
                  <a:lnTo>
                    <a:pt x="1540" y="602"/>
                  </a:lnTo>
                  <a:lnTo>
                    <a:pt x="1547" y="603"/>
                  </a:lnTo>
                  <a:lnTo>
                    <a:pt x="1557" y="602"/>
                  </a:lnTo>
                  <a:lnTo>
                    <a:pt x="1568" y="601"/>
                  </a:lnTo>
                  <a:lnTo>
                    <a:pt x="1581" y="599"/>
                  </a:lnTo>
                  <a:lnTo>
                    <a:pt x="1595" y="597"/>
                  </a:lnTo>
                  <a:lnTo>
                    <a:pt x="1609" y="594"/>
                  </a:lnTo>
                  <a:lnTo>
                    <a:pt x="1625" y="591"/>
                  </a:lnTo>
                  <a:lnTo>
                    <a:pt x="1641" y="589"/>
                  </a:lnTo>
                  <a:lnTo>
                    <a:pt x="1657" y="586"/>
                  </a:lnTo>
                  <a:lnTo>
                    <a:pt x="1672" y="584"/>
                  </a:lnTo>
                  <a:lnTo>
                    <a:pt x="1688" y="583"/>
                  </a:lnTo>
                  <a:lnTo>
                    <a:pt x="1704" y="582"/>
                  </a:lnTo>
                  <a:lnTo>
                    <a:pt x="1718" y="583"/>
                  </a:lnTo>
                  <a:lnTo>
                    <a:pt x="1731" y="584"/>
                  </a:lnTo>
                  <a:lnTo>
                    <a:pt x="1743" y="587"/>
                  </a:lnTo>
                  <a:lnTo>
                    <a:pt x="1759" y="595"/>
                  </a:lnTo>
                  <a:lnTo>
                    <a:pt x="1771" y="604"/>
                  </a:lnTo>
                  <a:lnTo>
                    <a:pt x="1782" y="617"/>
                  </a:lnTo>
                  <a:lnTo>
                    <a:pt x="1790" y="631"/>
                  </a:lnTo>
                  <a:lnTo>
                    <a:pt x="1795" y="647"/>
                  </a:lnTo>
                  <a:lnTo>
                    <a:pt x="1800" y="664"/>
                  </a:lnTo>
                  <a:lnTo>
                    <a:pt x="1802" y="682"/>
                  </a:lnTo>
                  <a:lnTo>
                    <a:pt x="1802" y="699"/>
                  </a:lnTo>
                  <a:lnTo>
                    <a:pt x="1801" y="717"/>
                  </a:lnTo>
                  <a:lnTo>
                    <a:pt x="1798" y="735"/>
                  </a:lnTo>
                  <a:lnTo>
                    <a:pt x="1793" y="750"/>
                  </a:lnTo>
                  <a:lnTo>
                    <a:pt x="1788" y="765"/>
                  </a:lnTo>
                  <a:lnTo>
                    <a:pt x="1782" y="779"/>
                  </a:lnTo>
                  <a:lnTo>
                    <a:pt x="1774" y="791"/>
                  </a:lnTo>
                  <a:lnTo>
                    <a:pt x="1766" y="799"/>
                  </a:lnTo>
                  <a:lnTo>
                    <a:pt x="1757" y="804"/>
                  </a:lnTo>
                  <a:lnTo>
                    <a:pt x="1744" y="808"/>
                  </a:lnTo>
                  <a:lnTo>
                    <a:pt x="1730" y="809"/>
                  </a:lnTo>
                  <a:lnTo>
                    <a:pt x="1717" y="806"/>
                  </a:lnTo>
                  <a:lnTo>
                    <a:pt x="1702" y="803"/>
                  </a:lnTo>
                  <a:lnTo>
                    <a:pt x="1687" y="797"/>
                  </a:lnTo>
                  <a:lnTo>
                    <a:pt x="1672" y="790"/>
                  </a:lnTo>
                  <a:lnTo>
                    <a:pt x="1658" y="781"/>
                  </a:lnTo>
                  <a:lnTo>
                    <a:pt x="1643" y="771"/>
                  </a:lnTo>
                  <a:lnTo>
                    <a:pt x="1627" y="760"/>
                  </a:lnTo>
                  <a:lnTo>
                    <a:pt x="1613" y="749"/>
                  </a:lnTo>
                  <a:lnTo>
                    <a:pt x="1598" y="738"/>
                  </a:lnTo>
                  <a:lnTo>
                    <a:pt x="1584" y="726"/>
                  </a:lnTo>
                  <a:lnTo>
                    <a:pt x="1570" y="715"/>
                  </a:lnTo>
                  <a:lnTo>
                    <a:pt x="1558" y="705"/>
                  </a:lnTo>
                  <a:lnTo>
                    <a:pt x="1546" y="696"/>
                  </a:lnTo>
                  <a:lnTo>
                    <a:pt x="1535" y="688"/>
                  </a:lnTo>
                  <a:lnTo>
                    <a:pt x="1535" y="1286"/>
                  </a:lnTo>
                  <a:lnTo>
                    <a:pt x="1179" y="1286"/>
                  </a:lnTo>
                  <a:close/>
                </a:path>
              </a:pathLst>
            </a:custGeom>
            <a:solidFill>
              <a:srgbClr val="FFF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2304" name="Freeform 16"/>
            <p:cNvSpPr>
              <a:spLocks/>
            </p:cNvSpPr>
            <p:nvPr/>
          </p:nvSpPr>
          <p:spPr bwMode="auto">
            <a:xfrm>
              <a:off x="2163" y="3077"/>
              <a:ext cx="398" cy="317"/>
            </a:xfrm>
            <a:custGeom>
              <a:avLst/>
              <a:gdLst/>
              <a:ahLst/>
              <a:cxnLst>
                <a:cxn ang="0">
                  <a:pos x="3" y="539"/>
                </a:cxn>
                <a:cxn ang="0">
                  <a:pos x="5" y="538"/>
                </a:cxn>
                <a:cxn ang="0">
                  <a:pos x="28" y="555"/>
                </a:cxn>
                <a:cxn ang="0">
                  <a:pos x="67" y="582"/>
                </a:cxn>
                <a:cxn ang="0">
                  <a:pos x="114" y="606"/>
                </a:cxn>
                <a:cxn ang="0">
                  <a:pos x="163" y="619"/>
                </a:cxn>
                <a:cxn ang="0">
                  <a:pos x="210" y="609"/>
                </a:cxn>
                <a:cxn ang="0">
                  <a:pos x="246" y="569"/>
                </a:cxn>
                <a:cxn ang="0">
                  <a:pos x="265" y="486"/>
                </a:cxn>
                <a:cxn ang="0">
                  <a:pos x="264" y="416"/>
                </a:cxn>
                <a:cxn ang="0">
                  <a:pos x="250" y="367"/>
                </a:cxn>
                <a:cxn ang="0">
                  <a:pos x="223" y="336"/>
                </a:cxn>
                <a:cxn ang="0">
                  <a:pos x="189" y="319"/>
                </a:cxn>
                <a:cxn ang="0">
                  <a:pos x="148" y="314"/>
                </a:cxn>
                <a:cxn ang="0">
                  <a:pos x="103" y="315"/>
                </a:cxn>
                <a:cxn ang="0">
                  <a:pos x="60" y="320"/>
                </a:cxn>
                <a:cxn ang="0">
                  <a:pos x="19" y="326"/>
                </a:cxn>
                <a:cxn ang="0">
                  <a:pos x="1331" y="0"/>
                </a:cxn>
                <a:cxn ang="0">
                  <a:pos x="1167" y="326"/>
                </a:cxn>
                <a:cxn ang="0">
                  <a:pos x="1139" y="281"/>
                </a:cxn>
                <a:cxn ang="0">
                  <a:pos x="1108" y="251"/>
                </a:cxn>
                <a:cxn ang="0">
                  <a:pos x="1078" y="233"/>
                </a:cxn>
                <a:cxn ang="0">
                  <a:pos x="1047" y="223"/>
                </a:cxn>
                <a:cxn ang="0">
                  <a:pos x="1018" y="221"/>
                </a:cxn>
                <a:cxn ang="0">
                  <a:pos x="991" y="223"/>
                </a:cxn>
                <a:cxn ang="0">
                  <a:pos x="967" y="228"/>
                </a:cxn>
                <a:cxn ang="0">
                  <a:pos x="935" y="242"/>
                </a:cxn>
                <a:cxn ang="0">
                  <a:pos x="895" y="284"/>
                </a:cxn>
                <a:cxn ang="0">
                  <a:pos x="861" y="347"/>
                </a:cxn>
                <a:cxn ang="0">
                  <a:pos x="837" y="425"/>
                </a:cxn>
                <a:cxn ang="0">
                  <a:pos x="825" y="511"/>
                </a:cxn>
                <a:cxn ang="0">
                  <a:pos x="827" y="599"/>
                </a:cxn>
                <a:cxn ang="0">
                  <a:pos x="848" y="681"/>
                </a:cxn>
                <a:cxn ang="0">
                  <a:pos x="888" y="752"/>
                </a:cxn>
                <a:cxn ang="0">
                  <a:pos x="928" y="790"/>
                </a:cxn>
                <a:cxn ang="0">
                  <a:pos x="954" y="807"/>
                </a:cxn>
                <a:cxn ang="0">
                  <a:pos x="985" y="819"/>
                </a:cxn>
                <a:cxn ang="0">
                  <a:pos x="1019" y="823"/>
                </a:cxn>
                <a:cxn ang="0">
                  <a:pos x="1055" y="818"/>
                </a:cxn>
                <a:cxn ang="0">
                  <a:pos x="1091" y="800"/>
                </a:cxn>
                <a:cxn ang="0">
                  <a:pos x="1128" y="768"/>
                </a:cxn>
                <a:cxn ang="0">
                  <a:pos x="1162" y="718"/>
                </a:cxn>
                <a:cxn ang="0">
                  <a:pos x="1178" y="1057"/>
                </a:cxn>
              </a:cxnLst>
              <a:rect l="0" t="0" r="r" b="b"/>
              <a:pathLst>
                <a:path w="1331" h="1057">
                  <a:moveTo>
                    <a:pt x="3" y="1057"/>
                  </a:moveTo>
                  <a:lnTo>
                    <a:pt x="3" y="539"/>
                  </a:lnTo>
                  <a:lnTo>
                    <a:pt x="0" y="536"/>
                  </a:lnTo>
                  <a:lnTo>
                    <a:pt x="5" y="538"/>
                  </a:lnTo>
                  <a:lnTo>
                    <a:pt x="14" y="545"/>
                  </a:lnTo>
                  <a:lnTo>
                    <a:pt x="28" y="555"/>
                  </a:lnTo>
                  <a:lnTo>
                    <a:pt x="46" y="568"/>
                  </a:lnTo>
                  <a:lnTo>
                    <a:pt x="67" y="582"/>
                  </a:lnTo>
                  <a:lnTo>
                    <a:pt x="90" y="594"/>
                  </a:lnTo>
                  <a:lnTo>
                    <a:pt x="114" y="606"/>
                  </a:lnTo>
                  <a:lnTo>
                    <a:pt x="139" y="615"/>
                  </a:lnTo>
                  <a:lnTo>
                    <a:pt x="163" y="619"/>
                  </a:lnTo>
                  <a:lnTo>
                    <a:pt x="188" y="618"/>
                  </a:lnTo>
                  <a:lnTo>
                    <a:pt x="210" y="609"/>
                  </a:lnTo>
                  <a:lnTo>
                    <a:pt x="230" y="594"/>
                  </a:lnTo>
                  <a:lnTo>
                    <a:pt x="246" y="569"/>
                  </a:lnTo>
                  <a:lnTo>
                    <a:pt x="258" y="534"/>
                  </a:lnTo>
                  <a:lnTo>
                    <a:pt x="265" y="486"/>
                  </a:lnTo>
                  <a:lnTo>
                    <a:pt x="266" y="448"/>
                  </a:lnTo>
                  <a:lnTo>
                    <a:pt x="264" y="416"/>
                  </a:lnTo>
                  <a:lnTo>
                    <a:pt x="258" y="389"/>
                  </a:lnTo>
                  <a:lnTo>
                    <a:pt x="250" y="367"/>
                  </a:lnTo>
                  <a:lnTo>
                    <a:pt x="237" y="350"/>
                  </a:lnTo>
                  <a:lnTo>
                    <a:pt x="223" y="336"/>
                  </a:lnTo>
                  <a:lnTo>
                    <a:pt x="206" y="327"/>
                  </a:lnTo>
                  <a:lnTo>
                    <a:pt x="189" y="319"/>
                  </a:lnTo>
                  <a:lnTo>
                    <a:pt x="169" y="315"/>
                  </a:lnTo>
                  <a:lnTo>
                    <a:pt x="148" y="314"/>
                  </a:lnTo>
                  <a:lnTo>
                    <a:pt x="126" y="314"/>
                  </a:lnTo>
                  <a:lnTo>
                    <a:pt x="103" y="315"/>
                  </a:lnTo>
                  <a:lnTo>
                    <a:pt x="82" y="317"/>
                  </a:lnTo>
                  <a:lnTo>
                    <a:pt x="60" y="320"/>
                  </a:lnTo>
                  <a:lnTo>
                    <a:pt x="39" y="324"/>
                  </a:lnTo>
                  <a:lnTo>
                    <a:pt x="19" y="326"/>
                  </a:lnTo>
                  <a:lnTo>
                    <a:pt x="156" y="0"/>
                  </a:lnTo>
                  <a:lnTo>
                    <a:pt x="1331" y="0"/>
                  </a:lnTo>
                  <a:lnTo>
                    <a:pt x="1181" y="353"/>
                  </a:lnTo>
                  <a:lnTo>
                    <a:pt x="1167" y="326"/>
                  </a:lnTo>
                  <a:lnTo>
                    <a:pt x="1154" y="301"/>
                  </a:lnTo>
                  <a:lnTo>
                    <a:pt x="1139" y="281"/>
                  </a:lnTo>
                  <a:lnTo>
                    <a:pt x="1124" y="264"/>
                  </a:lnTo>
                  <a:lnTo>
                    <a:pt x="1108" y="251"/>
                  </a:lnTo>
                  <a:lnTo>
                    <a:pt x="1094" y="240"/>
                  </a:lnTo>
                  <a:lnTo>
                    <a:pt x="1078" y="233"/>
                  </a:lnTo>
                  <a:lnTo>
                    <a:pt x="1062" y="226"/>
                  </a:lnTo>
                  <a:lnTo>
                    <a:pt x="1047" y="223"/>
                  </a:lnTo>
                  <a:lnTo>
                    <a:pt x="1033" y="221"/>
                  </a:lnTo>
                  <a:lnTo>
                    <a:pt x="1018" y="221"/>
                  </a:lnTo>
                  <a:lnTo>
                    <a:pt x="1004" y="221"/>
                  </a:lnTo>
                  <a:lnTo>
                    <a:pt x="991" y="223"/>
                  </a:lnTo>
                  <a:lnTo>
                    <a:pt x="979" y="225"/>
                  </a:lnTo>
                  <a:lnTo>
                    <a:pt x="967" y="228"/>
                  </a:lnTo>
                  <a:lnTo>
                    <a:pt x="957" y="232"/>
                  </a:lnTo>
                  <a:lnTo>
                    <a:pt x="935" y="242"/>
                  </a:lnTo>
                  <a:lnTo>
                    <a:pt x="914" y="260"/>
                  </a:lnTo>
                  <a:lnTo>
                    <a:pt x="895" y="284"/>
                  </a:lnTo>
                  <a:lnTo>
                    <a:pt x="877" y="313"/>
                  </a:lnTo>
                  <a:lnTo>
                    <a:pt x="861" y="347"/>
                  </a:lnTo>
                  <a:lnTo>
                    <a:pt x="848" y="385"/>
                  </a:lnTo>
                  <a:lnTo>
                    <a:pt x="837" y="425"/>
                  </a:lnTo>
                  <a:lnTo>
                    <a:pt x="829" y="467"/>
                  </a:lnTo>
                  <a:lnTo>
                    <a:pt x="825" y="511"/>
                  </a:lnTo>
                  <a:lnTo>
                    <a:pt x="823" y="555"/>
                  </a:lnTo>
                  <a:lnTo>
                    <a:pt x="827" y="599"/>
                  </a:lnTo>
                  <a:lnTo>
                    <a:pt x="835" y="641"/>
                  </a:lnTo>
                  <a:lnTo>
                    <a:pt x="848" y="681"/>
                  </a:lnTo>
                  <a:lnTo>
                    <a:pt x="864" y="718"/>
                  </a:lnTo>
                  <a:lnTo>
                    <a:pt x="888" y="752"/>
                  </a:lnTo>
                  <a:lnTo>
                    <a:pt x="916" y="782"/>
                  </a:lnTo>
                  <a:lnTo>
                    <a:pt x="928" y="790"/>
                  </a:lnTo>
                  <a:lnTo>
                    <a:pt x="940" y="799"/>
                  </a:lnTo>
                  <a:lnTo>
                    <a:pt x="954" y="807"/>
                  </a:lnTo>
                  <a:lnTo>
                    <a:pt x="969" y="813"/>
                  </a:lnTo>
                  <a:lnTo>
                    <a:pt x="985" y="819"/>
                  </a:lnTo>
                  <a:lnTo>
                    <a:pt x="1002" y="822"/>
                  </a:lnTo>
                  <a:lnTo>
                    <a:pt x="1019" y="823"/>
                  </a:lnTo>
                  <a:lnTo>
                    <a:pt x="1037" y="821"/>
                  </a:lnTo>
                  <a:lnTo>
                    <a:pt x="1055" y="818"/>
                  </a:lnTo>
                  <a:lnTo>
                    <a:pt x="1074" y="810"/>
                  </a:lnTo>
                  <a:lnTo>
                    <a:pt x="1091" y="800"/>
                  </a:lnTo>
                  <a:lnTo>
                    <a:pt x="1110" y="786"/>
                  </a:lnTo>
                  <a:lnTo>
                    <a:pt x="1128" y="768"/>
                  </a:lnTo>
                  <a:lnTo>
                    <a:pt x="1145" y="746"/>
                  </a:lnTo>
                  <a:lnTo>
                    <a:pt x="1162" y="718"/>
                  </a:lnTo>
                  <a:lnTo>
                    <a:pt x="1178" y="686"/>
                  </a:lnTo>
                  <a:lnTo>
                    <a:pt x="1178" y="1057"/>
                  </a:lnTo>
                  <a:lnTo>
                    <a:pt x="3" y="1057"/>
                  </a:lnTo>
                  <a:close/>
                </a:path>
              </a:pathLst>
            </a:custGeom>
            <a:solidFill>
              <a:srgbClr val="00F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2305" name="Freeform 17"/>
            <p:cNvSpPr>
              <a:spLocks/>
            </p:cNvSpPr>
            <p:nvPr/>
          </p:nvSpPr>
          <p:spPr bwMode="auto">
            <a:xfrm>
              <a:off x="3287" y="1642"/>
              <a:ext cx="368" cy="38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66" y="0"/>
                </a:cxn>
                <a:cxn ang="0">
                  <a:pos x="446" y="27"/>
                </a:cxn>
                <a:cxn ang="0">
                  <a:pos x="432" y="53"/>
                </a:cxn>
                <a:cxn ang="0">
                  <a:pos x="423" y="79"/>
                </a:cxn>
                <a:cxn ang="0">
                  <a:pos x="419" y="102"/>
                </a:cxn>
                <a:cxn ang="0">
                  <a:pos x="420" y="123"/>
                </a:cxn>
                <a:cxn ang="0">
                  <a:pos x="426" y="143"/>
                </a:cxn>
                <a:cxn ang="0">
                  <a:pos x="435" y="161"/>
                </a:cxn>
                <a:cxn ang="0">
                  <a:pos x="447" y="177"/>
                </a:cxn>
                <a:cxn ang="0">
                  <a:pos x="462" y="192"/>
                </a:cxn>
                <a:cxn ang="0">
                  <a:pos x="481" y="205"/>
                </a:cxn>
                <a:cxn ang="0">
                  <a:pos x="502" y="215"/>
                </a:cxn>
                <a:cxn ang="0">
                  <a:pos x="525" y="225"/>
                </a:cxn>
                <a:cxn ang="0">
                  <a:pos x="550" y="232"/>
                </a:cxn>
                <a:cxn ang="0">
                  <a:pos x="576" y="238"/>
                </a:cxn>
                <a:cxn ang="0">
                  <a:pos x="602" y="242"/>
                </a:cxn>
                <a:cxn ang="0">
                  <a:pos x="631" y="244"/>
                </a:cxn>
                <a:cxn ang="0">
                  <a:pos x="658" y="244"/>
                </a:cxn>
                <a:cxn ang="0">
                  <a:pos x="685" y="242"/>
                </a:cxn>
                <a:cxn ang="0">
                  <a:pos x="713" y="238"/>
                </a:cxn>
                <a:cxn ang="0">
                  <a:pos x="739" y="231"/>
                </a:cxn>
                <a:cxn ang="0">
                  <a:pos x="764" y="224"/>
                </a:cxn>
                <a:cxn ang="0">
                  <a:pos x="787" y="213"/>
                </a:cxn>
                <a:cxn ang="0">
                  <a:pos x="809" y="202"/>
                </a:cxn>
                <a:cxn ang="0">
                  <a:pos x="828" y="188"/>
                </a:cxn>
                <a:cxn ang="0">
                  <a:pos x="845" y="172"/>
                </a:cxn>
                <a:cxn ang="0">
                  <a:pos x="858" y="154"/>
                </a:cxn>
                <a:cxn ang="0">
                  <a:pos x="868" y="133"/>
                </a:cxn>
                <a:cxn ang="0">
                  <a:pos x="874" y="111"/>
                </a:cxn>
                <a:cxn ang="0">
                  <a:pos x="876" y="86"/>
                </a:cxn>
                <a:cxn ang="0">
                  <a:pos x="874" y="60"/>
                </a:cxn>
                <a:cxn ang="0">
                  <a:pos x="867" y="30"/>
                </a:cxn>
                <a:cxn ang="0">
                  <a:pos x="854" y="0"/>
                </a:cxn>
                <a:cxn ang="0">
                  <a:pos x="1229" y="0"/>
                </a:cxn>
                <a:cxn ang="0">
                  <a:pos x="1229" y="1297"/>
                </a:cxn>
                <a:cxn ang="0">
                  <a:pos x="891" y="1297"/>
                </a:cxn>
                <a:cxn ang="0">
                  <a:pos x="910" y="1255"/>
                </a:cxn>
                <a:cxn ang="0">
                  <a:pos x="914" y="1217"/>
                </a:cxn>
                <a:cxn ang="0">
                  <a:pos x="905" y="1181"/>
                </a:cxn>
                <a:cxn ang="0">
                  <a:pos x="884" y="1151"/>
                </a:cxn>
                <a:cxn ang="0">
                  <a:pos x="854" y="1123"/>
                </a:cxn>
                <a:cxn ang="0">
                  <a:pos x="817" y="1101"/>
                </a:cxn>
                <a:cxn ang="0">
                  <a:pos x="773" y="1084"/>
                </a:cxn>
                <a:cxn ang="0">
                  <a:pos x="727" y="1073"/>
                </a:cxn>
                <a:cxn ang="0">
                  <a:pos x="680" y="1069"/>
                </a:cxn>
                <a:cxn ang="0">
                  <a:pos x="634" y="1071"/>
                </a:cxn>
                <a:cxn ang="0">
                  <a:pos x="590" y="1082"/>
                </a:cxn>
                <a:cxn ang="0">
                  <a:pos x="550" y="1100"/>
                </a:cxn>
                <a:cxn ang="0">
                  <a:pos x="517" y="1127"/>
                </a:cxn>
                <a:cxn ang="0">
                  <a:pos x="494" y="1164"/>
                </a:cxn>
                <a:cxn ang="0">
                  <a:pos x="480" y="1210"/>
                </a:cxn>
                <a:cxn ang="0">
                  <a:pos x="480" y="1267"/>
                </a:cxn>
                <a:cxn ang="0">
                  <a:pos x="162" y="1126"/>
                </a:cxn>
                <a:cxn ang="0">
                  <a:pos x="0" y="0"/>
                </a:cxn>
              </a:cxnLst>
              <a:rect l="0" t="0" r="r" b="b"/>
              <a:pathLst>
                <a:path w="1229" h="1297">
                  <a:moveTo>
                    <a:pt x="0" y="0"/>
                  </a:moveTo>
                  <a:lnTo>
                    <a:pt x="466" y="0"/>
                  </a:lnTo>
                  <a:lnTo>
                    <a:pt x="446" y="27"/>
                  </a:lnTo>
                  <a:lnTo>
                    <a:pt x="432" y="53"/>
                  </a:lnTo>
                  <a:lnTo>
                    <a:pt x="423" y="79"/>
                  </a:lnTo>
                  <a:lnTo>
                    <a:pt x="419" y="102"/>
                  </a:lnTo>
                  <a:lnTo>
                    <a:pt x="420" y="123"/>
                  </a:lnTo>
                  <a:lnTo>
                    <a:pt x="426" y="143"/>
                  </a:lnTo>
                  <a:lnTo>
                    <a:pt x="435" y="161"/>
                  </a:lnTo>
                  <a:lnTo>
                    <a:pt x="447" y="177"/>
                  </a:lnTo>
                  <a:lnTo>
                    <a:pt x="462" y="192"/>
                  </a:lnTo>
                  <a:lnTo>
                    <a:pt x="481" y="205"/>
                  </a:lnTo>
                  <a:lnTo>
                    <a:pt x="502" y="215"/>
                  </a:lnTo>
                  <a:lnTo>
                    <a:pt x="525" y="225"/>
                  </a:lnTo>
                  <a:lnTo>
                    <a:pt x="550" y="232"/>
                  </a:lnTo>
                  <a:lnTo>
                    <a:pt x="576" y="238"/>
                  </a:lnTo>
                  <a:lnTo>
                    <a:pt x="602" y="242"/>
                  </a:lnTo>
                  <a:lnTo>
                    <a:pt x="631" y="244"/>
                  </a:lnTo>
                  <a:lnTo>
                    <a:pt x="658" y="244"/>
                  </a:lnTo>
                  <a:lnTo>
                    <a:pt x="685" y="242"/>
                  </a:lnTo>
                  <a:lnTo>
                    <a:pt x="713" y="238"/>
                  </a:lnTo>
                  <a:lnTo>
                    <a:pt x="739" y="231"/>
                  </a:lnTo>
                  <a:lnTo>
                    <a:pt x="764" y="224"/>
                  </a:lnTo>
                  <a:lnTo>
                    <a:pt x="787" y="213"/>
                  </a:lnTo>
                  <a:lnTo>
                    <a:pt x="809" y="202"/>
                  </a:lnTo>
                  <a:lnTo>
                    <a:pt x="828" y="188"/>
                  </a:lnTo>
                  <a:lnTo>
                    <a:pt x="845" y="172"/>
                  </a:lnTo>
                  <a:lnTo>
                    <a:pt x="858" y="154"/>
                  </a:lnTo>
                  <a:lnTo>
                    <a:pt x="868" y="133"/>
                  </a:lnTo>
                  <a:lnTo>
                    <a:pt x="874" y="111"/>
                  </a:lnTo>
                  <a:lnTo>
                    <a:pt x="876" y="86"/>
                  </a:lnTo>
                  <a:lnTo>
                    <a:pt x="874" y="60"/>
                  </a:lnTo>
                  <a:lnTo>
                    <a:pt x="867" y="30"/>
                  </a:lnTo>
                  <a:lnTo>
                    <a:pt x="854" y="0"/>
                  </a:lnTo>
                  <a:lnTo>
                    <a:pt x="1229" y="0"/>
                  </a:lnTo>
                  <a:lnTo>
                    <a:pt x="1229" y="1297"/>
                  </a:lnTo>
                  <a:lnTo>
                    <a:pt x="891" y="1297"/>
                  </a:lnTo>
                  <a:lnTo>
                    <a:pt x="910" y="1255"/>
                  </a:lnTo>
                  <a:lnTo>
                    <a:pt x="914" y="1217"/>
                  </a:lnTo>
                  <a:lnTo>
                    <a:pt x="905" y="1181"/>
                  </a:lnTo>
                  <a:lnTo>
                    <a:pt x="884" y="1151"/>
                  </a:lnTo>
                  <a:lnTo>
                    <a:pt x="854" y="1123"/>
                  </a:lnTo>
                  <a:lnTo>
                    <a:pt x="817" y="1101"/>
                  </a:lnTo>
                  <a:lnTo>
                    <a:pt x="773" y="1084"/>
                  </a:lnTo>
                  <a:lnTo>
                    <a:pt x="727" y="1073"/>
                  </a:lnTo>
                  <a:lnTo>
                    <a:pt x="680" y="1069"/>
                  </a:lnTo>
                  <a:lnTo>
                    <a:pt x="634" y="1071"/>
                  </a:lnTo>
                  <a:lnTo>
                    <a:pt x="590" y="1082"/>
                  </a:lnTo>
                  <a:lnTo>
                    <a:pt x="550" y="1100"/>
                  </a:lnTo>
                  <a:lnTo>
                    <a:pt x="517" y="1127"/>
                  </a:lnTo>
                  <a:lnTo>
                    <a:pt x="494" y="1164"/>
                  </a:lnTo>
                  <a:lnTo>
                    <a:pt x="480" y="1210"/>
                  </a:lnTo>
                  <a:lnTo>
                    <a:pt x="480" y="1267"/>
                  </a:lnTo>
                  <a:lnTo>
                    <a:pt x="162" y="112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82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ani_03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49963" y="3105150"/>
            <a:ext cx="2927350" cy="3432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536700"/>
            <a:ext cx="8229600" cy="4525963"/>
          </a:xfrm>
        </p:spPr>
        <p:txBody>
          <a:bodyPr/>
          <a:lstStyle/>
          <a:p>
            <a:pPr eaLnBrk="1" hangingPunct="1"/>
            <a:r>
              <a:rPr lang="ru-RU" smtClean="0"/>
              <a:t>Раз – согнуться – разогнуться, </a:t>
            </a:r>
          </a:p>
          <a:p>
            <a:pPr eaLnBrk="1" hangingPunct="1"/>
            <a:r>
              <a:rPr lang="ru-RU" smtClean="0"/>
              <a:t>Два – нагнуться, подтянуться,</a:t>
            </a:r>
          </a:p>
          <a:p>
            <a:pPr eaLnBrk="1" hangingPunct="1"/>
            <a:r>
              <a:rPr lang="ru-RU" smtClean="0"/>
              <a:t>Три – в ладоши три хлопка,</a:t>
            </a:r>
          </a:p>
          <a:p>
            <a:pPr eaLnBrk="1" hangingPunct="1"/>
            <a:r>
              <a:rPr lang="ru-RU" smtClean="0"/>
              <a:t>Головою три кивка.</a:t>
            </a:r>
          </a:p>
          <a:p>
            <a:pPr eaLnBrk="1" hangingPunct="1"/>
            <a:r>
              <a:rPr lang="ru-RU" smtClean="0"/>
              <a:t>На четыре – руки шире,</a:t>
            </a:r>
          </a:p>
          <a:p>
            <a:pPr eaLnBrk="1" hangingPunct="1"/>
            <a:r>
              <a:rPr lang="ru-RU" smtClean="0"/>
              <a:t>Пять, шесть – тихо сесть.</a:t>
            </a:r>
          </a:p>
          <a:p>
            <a:pPr eaLnBrk="1" hangingPunct="1"/>
            <a:r>
              <a:rPr lang="ru-RU" smtClean="0"/>
              <a:t>Семь, восемь – лень отбросим.</a:t>
            </a:r>
          </a:p>
        </p:txBody>
      </p:sp>
      <p:sp>
        <p:nvSpPr>
          <p:cNvPr id="14340" name="WordArt 4"/>
          <p:cNvSpPr>
            <a:spLocks noChangeArrowheads="1" noChangeShapeType="1" noTextEdit="1"/>
          </p:cNvSpPr>
          <p:nvPr/>
        </p:nvSpPr>
        <p:spPr bwMode="auto">
          <a:xfrm>
            <a:off x="1176338" y="284163"/>
            <a:ext cx="6181725" cy="10953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48560"/>
              </a:avLst>
            </a:prstTxWarp>
          </a:bodyPr>
          <a:lstStyle/>
          <a:p>
            <a:pPr algn="ctr"/>
            <a:r>
              <a:rPr lang="ru-RU" sz="3600" kern="10">
                <a:ln w="12700">
                  <a:solidFill>
                    <a:srgbClr val="3333CC"/>
                  </a:solidFill>
                  <a:round/>
                  <a:headEnd/>
                  <a:tailEnd/>
                </a:ln>
                <a:solidFill>
                  <a:srgbClr val="B2B2B2">
                    <a:alpha val="50195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Arial"/>
                <a:cs typeface="Arial"/>
              </a:rPr>
              <a:t>Физкультминутка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1000"/>
                                        <p:tgtEl>
                                          <p:spTgt spid="143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1000"/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1000"/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1000"/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000"/>
                            </p:stCondLst>
                            <p:childTnLst>
                              <p:par>
                                <p:cTn id="2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1000"/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0"/>
                            </p:stCondLst>
                            <p:childTnLst>
                              <p:par>
                                <p:cTn id="2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1000"/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6000"/>
                            </p:stCondLst>
                            <p:childTnLst>
                              <p:par>
                                <p:cTn id="2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1000"/>
                                        <p:tgtEl>
                                          <p:spTgt spid="14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7000"/>
                            </p:stCondLst>
                            <p:childTnLst>
                              <p:par>
                                <p:cTn id="3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1000"/>
                                        <p:tgtEl>
                                          <p:spTgt spid="143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9" grpId="0" build="p"/>
      <p:bldP spid="14340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 smtClean="0">
                <a:solidFill>
                  <a:srgbClr val="0000FF"/>
                </a:solidFill>
              </a:rPr>
              <a:t>Реши с объяснением в тетради:</a:t>
            </a:r>
          </a:p>
        </p:txBody>
      </p:sp>
      <p:sp>
        <p:nvSpPr>
          <p:cNvPr id="9219" name="Text Box 5"/>
          <p:cNvSpPr txBox="1">
            <a:spLocks noChangeArrowheads="1"/>
          </p:cNvSpPr>
          <p:nvPr/>
        </p:nvSpPr>
        <p:spPr bwMode="auto">
          <a:xfrm>
            <a:off x="609600" y="1524000"/>
            <a:ext cx="1723549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altLang="ru-RU" sz="3600" b="1" dirty="0">
                <a:solidFill>
                  <a:schemeClr val="accent2"/>
                </a:solidFill>
              </a:rPr>
              <a:t>15 –  </a:t>
            </a:r>
            <a:r>
              <a:rPr lang="ru-RU" altLang="ru-RU" sz="3600" b="1" dirty="0" smtClean="0">
                <a:solidFill>
                  <a:schemeClr val="accent2"/>
                </a:solidFill>
              </a:rPr>
              <a:t>7</a:t>
            </a:r>
            <a:r>
              <a:rPr lang="ru-RU" altLang="ru-RU" sz="3600" dirty="0" smtClean="0">
                <a:solidFill>
                  <a:schemeClr val="accent2"/>
                </a:solidFill>
              </a:rPr>
              <a:t> </a:t>
            </a:r>
            <a:endParaRPr lang="ru-RU" altLang="ru-RU" sz="3600" dirty="0">
              <a:solidFill>
                <a:schemeClr val="accent2"/>
              </a:solidFill>
            </a:endParaRPr>
          </a:p>
        </p:txBody>
      </p:sp>
      <p:sp>
        <p:nvSpPr>
          <p:cNvPr id="9220" name="Text Box 6"/>
          <p:cNvSpPr txBox="1">
            <a:spLocks noChangeArrowheads="1"/>
          </p:cNvSpPr>
          <p:nvPr/>
        </p:nvSpPr>
        <p:spPr bwMode="auto">
          <a:xfrm>
            <a:off x="762000" y="2743200"/>
            <a:ext cx="1569853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altLang="ru-RU" sz="3600" b="1" dirty="0" smtClean="0">
                <a:solidFill>
                  <a:srgbClr val="990099"/>
                </a:solidFill>
              </a:rPr>
              <a:t>11 </a:t>
            </a:r>
            <a:r>
              <a:rPr lang="ru-RU" altLang="ru-RU" sz="3600" b="1" dirty="0">
                <a:solidFill>
                  <a:srgbClr val="990099"/>
                </a:solidFill>
              </a:rPr>
              <a:t>– 4</a:t>
            </a:r>
            <a:r>
              <a:rPr lang="ru-RU" altLang="ru-RU" sz="3600" dirty="0" smtClean="0">
                <a:solidFill>
                  <a:srgbClr val="990099"/>
                </a:solidFill>
              </a:rPr>
              <a:t> </a:t>
            </a:r>
            <a:endParaRPr lang="ru-RU" altLang="ru-RU" sz="3600" dirty="0">
              <a:solidFill>
                <a:srgbClr val="990099"/>
              </a:solidFill>
            </a:endParaRPr>
          </a:p>
        </p:txBody>
      </p:sp>
      <p:sp>
        <p:nvSpPr>
          <p:cNvPr id="9221" name="Text Box 7"/>
          <p:cNvSpPr txBox="1">
            <a:spLocks noChangeArrowheads="1"/>
          </p:cNvSpPr>
          <p:nvPr/>
        </p:nvSpPr>
        <p:spPr bwMode="auto">
          <a:xfrm>
            <a:off x="762000" y="3886200"/>
            <a:ext cx="20574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altLang="ru-RU" sz="3600" b="1" dirty="0" smtClean="0">
                <a:solidFill>
                  <a:srgbClr val="008000"/>
                </a:solidFill>
              </a:rPr>
              <a:t>13 </a:t>
            </a:r>
            <a:r>
              <a:rPr lang="ru-RU" altLang="ru-RU" sz="3600" b="1" dirty="0">
                <a:solidFill>
                  <a:srgbClr val="008000"/>
                </a:solidFill>
              </a:rPr>
              <a:t>– </a:t>
            </a:r>
            <a:r>
              <a:rPr lang="ru-RU" altLang="ru-RU" sz="3600" b="1" dirty="0" smtClean="0">
                <a:solidFill>
                  <a:srgbClr val="008000"/>
                </a:solidFill>
              </a:rPr>
              <a:t>5</a:t>
            </a:r>
            <a:endParaRPr lang="ru-RU" altLang="ru-RU" sz="3600" dirty="0"/>
          </a:p>
        </p:txBody>
      </p:sp>
      <p:sp>
        <p:nvSpPr>
          <p:cNvPr id="9222" name="Text Box 8"/>
          <p:cNvSpPr txBox="1">
            <a:spLocks noChangeArrowheads="1"/>
          </p:cNvSpPr>
          <p:nvPr/>
        </p:nvSpPr>
        <p:spPr bwMode="auto">
          <a:xfrm>
            <a:off x="838200" y="5029200"/>
            <a:ext cx="1595309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altLang="ru-RU" sz="3600" b="1" dirty="0" smtClean="0">
                <a:solidFill>
                  <a:srgbClr val="FF0000"/>
                </a:solidFill>
              </a:rPr>
              <a:t>17 </a:t>
            </a:r>
            <a:r>
              <a:rPr lang="ru-RU" altLang="ru-RU" sz="3600" b="1" dirty="0">
                <a:solidFill>
                  <a:srgbClr val="FF0000"/>
                </a:solidFill>
              </a:rPr>
              <a:t>– </a:t>
            </a:r>
            <a:r>
              <a:rPr lang="ru-RU" altLang="ru-RU" sz="3600" b="1" dirty="0" smtClean="0">
                <a:solidFill>
                  <a:srgbClr val="FF0000"/>
                </a:solidFill>
              </a:rPr>
              <a:t>8</a:t>
            </a:r>
            <a:r>
              <a:rPr lang="ru-RU" altLang="ru-RU" sz="3600" dirty="0" smtClean="0"/>
              <a:t> </a:t>
            </a:r>
            <a:endParaRPr lang="ru-RU" altLang="ru-RU" sz="3600" dirty="0"/>
          </a:p>
        </p:txBody>
      </p:sp>
      <p:sp>
        <p:nvSpPr>
          <p:cNvPr id="11273" name="Text Box 9"/>
          <p:cNvSpPr txBox="1">
            <a:spLocks noChangeArrowheads="1"/>
          </p:cNvSpPr>
          <p:nvPr/>
        </p:nvSpPr>
        <p:spPr bwMode="auto">
          <a:xfrm>
            <a:off x="2362200" y="1524000"/>
            <a:ext cx="341632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altLang="ru-RU" sz="3600" b="1" dirty="0">
                <a:solidFill>
                  <a:schemeClr val="accent2"/>
                </a:solidFill>
              </a:rPr>
              <a:t>= 15 – 5</a:t>
            </a:r>
            <a:r>
              <a:rPr lang="ru-RU" altLang="ru-RU" sz="3600" b="1" dirty="0" smtClean="0">
                <a:solidFill>
                  <a:schemeClr val="accent2"/>
                </a:solidFill>
              </a:rPr>
              <a:t> </a:t>
            </a:r>
            <a:r>
              <a:rPr lang="ru-RU" altLang="ru-RU" sz="3600" b="1" dirty="0">
                <a:solidFill>
                  <a:schemeClr val="accent2"/>
                </a:solidFill>
              </a:rPr>
              <a:t>– 2 = </a:t>
            </a:r>
            <a:r>
              <a:rPr lang="ru-RU" altLang="ru-RU" sz="3600" b="1" dirty="0" smtClean="0">
                <a:solidFill>
                  <a:schemeClr val="accent2"/>
                </a:solidFill>
              </a:rPr>
              <a:t>8</a:t>
            </a:r>
            <a:endParaRPr lang="ru-RU" altLang="ru-RU" sz="3600" b="1" dirty="0">
              <a:solidFill>
                <a:schemeClr val="accent2"/>
              </a:solidFill>
            </a:endParaRPr>
          </a:p>
        </p:txBody>
      </p:sp>
      <p:grpSp>
        <p:nvGrpSpPr>
          <p:cNvPr id="2" name="Group 19"/>
          <p:cNvGrpSpPr>
            <a:grpSpLocks/>
          </p:cNvGrpSpPr>
          <p:nvPr/>
        </p:nvGrpSpPr>
        <p:grpSpPr bwMode="auto">
          <a:xfrm>
            <a:off x="1676400" y="2057400"/>
            <a:ext cx="457200" cy="304800"/>
            <a:chOff x="4896" y="1632"/>
            <a:chExt cx="192" cy="240"/>
          </a:xfrm>
        </p:grpSpPr>
        <p:sp>
          <p:nvSpPr>
            <p:cNvPr id="9239" name="Line 20"/>
            <p:cNvSpPr>
              <a:spLocks noChangeShapeType="1"/>
            </p:cNvSpPr>
            <p:nvPr/>
          </p:nvSpPr>
          <p:spPr bwMode="auto">
            <a:xfrm flipH="1">
              <a:off x="4896" y="1632"/>
              <a:ext cx="96" cy="24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240" name="Line 21"/>
            <p:cNvSpPr>
              <a:spLocks noChangeShapeType="1"/>
            </p:cNvSpPr>
            <p:nvPr/>
          </p:nvSpPr>
          <p:spPr bwMode="auto">
            <a:xfrm>
              <a:off x="4992" y="1632"/>
              <a:ext cx="96" cy="24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1286" name="Text Box 22"/>
          <p:cNvSpPr txBox="1">
            <a:spLocks noChangeArrowheads="1"/>
          </p:cNvSpPr>
          <p:nvPr/>
        </p:nvSpPr>
        <p:spPr bwMode="auto">
          <a:xfrm>
            <a:off x="1524000" y="2286000"/>
            <a:ext cx="867545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altLang="ru-RU" sz="3200" dirty="0"/>
              <a:t>5</a:t>
            </a:r>
            <a:r>
              <a:rPr lang="ru-RU" altLang="ru-RU" sz="3200" dirty="0" smtClean="0"/>
              <a:t>  </a:t>
            </a:r>
            <a:r>
              <a:rPr lang="ru-RU" altLang="ru-RU" sz="3200" dirty="0"/>
              <a:t>2</a:t>
            </a:r>
          </a:p>
        </p:txBody>
      </p:sp>
      <p:sp>
        <p:nvSpPr>
          <p:cNvPr id="11288" name="Text Box 24"/>
          <p:cNvSpPr txBox="1">
            <a:spLocks noChangeArrowheads="1"/>
          </p:cNvSpPr>
          <p:nvPr/>
        </p:nvSpPr>
        <p:spPr bwMode="auto">
          <a:xfrm>
            <a:off x="2209800" y="2743200"/>
            <a:ext cx="454025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altLang="ru-RU" sz="3600" b="1">
                <a:solidFill>
                  <a:srgbClr val="990099"/>
                </a:solidFill>
              </a:rPr>
              <a:t>=</a:t>
            </a:r>
          </a:p>
        </p:txBody>
      </p:sp>
      <p:sp>
        <p:nvSpPr>
          <p:cNvPr id="11290" name="Text Box 26"/>
          <p:cNvSpPr txBox="1">
            <a:spLocks noChangeArrowheads="1"/>
          </p:cNvSpPr>
          <p:nvPr/>
        </p:nvSpPr>
        <p:spPr bwMode="auto">
          <a:xfrm>
            <a:off x="2209800" y="3886200"/>
            <a:ext cx="454025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altLang="ru-RU" sz="3600" b="1" dirty="0">
                <a:solidFill>
                  <a:srgbClr val="008000"/>
                </a:solidFill>
              </a:rPr>
              <a:t>=</a:t>
            </a:r>
          </a:p>
        </p:txBody>
      </p:sp>
      <p:sp>
        <p:nvSpPr>
          <p:cNvPr id="11292" name="Text Box 28"/>
          <p:cNvSpPr txBox="1">
            <a:spLocks noChangeArrowheads="1"/>
          </p:cNvSpPr>
          <p:nvPr/>
        </p:nvSpPr>
        <p:spPr bwMode="auto">
          <a:xfrm>
            <a:off x="2209800" y="5029200"/>
            <a:ext cx="454025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altLang="ru-RU" sz="3600" b="1" dirty="0">
                <a:solidFill>
                  <a:srgbClr val="FF0000"/>
                </a:solidFill>
              </a:rPr>
              <a:t>=</a:t>
            </a:r>
          </a:p>
        </p:txBody>
      </p:sp>
      <p:grpSp>
        <p:nvGrpSpPr>
          <p:cNvPr id="3" name="Group 29"/>
          <p:cNvGrpSpPr>
            <a:grpSpLocks/>
          </p:cNvGrpSpPr>
          <p:nvPr/>
        </p:nvGrpSpPr>
        <p:grpSpPr bwMode="auto">
          <a:xfrm>
            <a:off x="5181600" y="3429000"/>
            <a:ext cx="3784600" cy="3146425"/>
            <a:chOff x="1796" y="1642"/>
            <a:chExt cx="1952" cy="1838"/>
          </a:xfrm>
        </p:grpSpPr>
        <p:sp>
          <p:nvSpPr>
            <p:cNvPr id="9230" name="Freeform 30"/>
            <p:cNvSpPr>
              <a:spLocks/>
            </p:cNvSpPr>
            <p:nvPr/>
          </p:nvSpPr>
          <p:spPr bwMode="auto">
            <a:xfrm>
              <a:off x="2891" y="3077"/>
              <a:ext cx="395" cy="403"/>
            </a:xfrm>
            <a:custGeom>
              <a:avLst/>
              <a:gdLst>
                <a:gd name="T0" fmla="*/ 77 w 1317"/>
                <a:gd name="T1" fmla="*/ 97 h 1343"/>
                <a:gd name="T2" fmla="*/ 80 w 1317"/>
                <a:gd name="T3" fmla="*/ 100 h 1343"/>
                <a:gd name="T4" fmla="*/ 82 w 1317"/>
                <a:gd name="T5" fmla="*/ 104 h 1343"/>
                <a:gd name="T6" fmla="*/ 82 w 1317"/>
                <a:gd name="T7" fmla="*/ 108 h 1343"/>
                <a:gd name="T8" fmla="*/ 82 w 1317"/>
                <a:gd name="T9" fmla="*/ 112 h 1343"/>
                <a:gd name="T10" fmla="*/ 80 w 1317"/>
                <a:gd name="T11" fmla="*/ 115 h 1343"/>
                <a:gd name="T12" fmla="*/ 78 w 1317"/>
                <a:gd name="T13" fmla="*/ 117 h 1343"/>
                <a:gd name="T14" fmla="*/ 74 w 1317"/>
                <a:gd name="T15" fmla="*/ 119 h 1343"/>
                <a:gd name="T16" fmla="*/ 69 w 1317"/>
                <a:gd name="T17" fmla="*/ 120 h 1343"/>
                <a:gd name="T18" fmla="*/ 63 w 1317"/>
                <a:gd name="T19" fmla="*/ 121 h 1343"/>
                <a:gd name="T20" fmla="*/ 55 w 1317"/>
                <a:gd name="T21" fmla="*/ 121 h 1343"/>
                <a:gd name="T22" fmla="*/ 46 w 1317"/>
                <a:gd name="T23" fmla="*/ 118 h 1343"/>
                <a:gd name="T24" fmla="*/ 43 w 1317"/>
                <a:gd name="T25" fmla="*/ 113 h 1343"/>
                <a:gd name="T26" fmla="*/ 42 w 1317"/>
                <a:gd name="T27" fmla="*/ 107 h 1343"/>
                <a:gd name="T28" fmla="*/ 44 w 1317"/>
                <a:gd name="T29" fmla="*/ 101 h 1343"/>
                <a:gd name="T30" fmla="*/ 49 w 1317"/>
                <a:gd name="T31" fmla="*/ 96 h 1343"/>
                <a:gd name="T32" fmla="*/ 0 w 1317"/>
                <a:gd name="T33" fmla="*/ 49 h 1343"/>
                <a:gd name="T34" fmla="*/ 1 w 1317"/>
                <a:gd name="T35" fmla="*/ 50 h 1343"/>
                <a:gd name="T36" fmla="*/ 6 w 1317"/>
                <a:gd name="T37" fmla="*/ 53 h 1343"/>
                <a:gd name="T38" fmla="*/ 13 w 1317"/>
                <a:gd name="T39" fmla="*/ 56 h 1343"/>
                <a:gd name="T40" fmla="*/ 19 w 1317"/>
                <a:gd name="T41" fmla="*/ 55 h 1343"/>
                <a:gd name="T42" fmla="*/ 23 w 1317"/>
                <a:gd name="T43" fmla="*/ 48 h 1343"/>
                <a:gd name="T44" fmla="*/ 24 w 1317"/>
                <a:gd name="T45" fmla="*/ 38 h 1343"/>
                <a:gd name="T46" fmla="*/ 21 w 1317"/>
                <a:gd name="T47" fmla="*/ 32 h 1343"/>
                <a:gd name="T48" fmla="*/ 17 w 1317"/>
                <a:gd name="T49" fmla="*/ 29 h 1343"/>
                <a:gd name="T50" fmla="*/ 11 w 1317"/>
                <a:gd name="T51" fmla="*/ 29 h 1343"/>
                <a:gd name="T52" fmla="*/ 6 w 1317"/>
                <a:gd name="T53" fmla="*/ 29 h 1343"/>
                <a:gd name="T54" fmla="*/ 13 w 1317"/>
                <a:gd name="T55" fmla="*/ 0 h 1343"/>
                <a:gd name="T56" fmla="*/ 39 w 1317"/>
                <a:gd name="T57" fmla="*/ 6 h 1343"/>
                <a:gd name="T58" fmla="*/ 36 w 1317"/>
                <a:gd name="T59" fmla="*/ 14 h 1343"/>
                <a:gd name="T60" fmla="*/ 38 w 1317"/>
                <a:gd name="T61" fmla="*/ 20 h 1343"/>
                <a:gd name="T62" fmla="*/ 43 w 1317"/>
                <a:gd name="T63" fmla="*/ 24 h 1343"/>
                <a:gd name="T64" fmla="*/ 50 w 1317"/>
                <a:gd name="T65" fmla="*/ 26 h 1343"/>
                <a:gd name="T66" fmla="*/ 58 w 1317"/>
                <a:gd name="T67" fmla="*/ 26 h 1343"/>
                <a:gd name="T68" fmla="*/ 67 w 1317"/>
                <a:gd name="T69" fmla="*/ 24 h 1343"/>
                <a:gd name="T70" fmla="*/ 74 w 1317"/>
                <a:gd name="T71" fmla="*/ 21 h 1343"/>
                <a:gd name="T72" fmla="*/ 79 w 1317"/>
                <a:gd name="T73" fmla="*/ 16 h 1343"/>
                <a:gd name="T74" fmla="*/ 82 w 1317"/>
                <a:gd name="T75" fmla="*/ 9 h 1343"/>
                <a:gd name="T76" fmla="*/ 79 w 1317"/>
                <a:gd name="T77" fmla="*/ 0 h 1343"/>
                <a:gd name="T78" fmla="*/ 104 w 1317"/>
                <a:gd name="T79" fmla="*/ 31 h 1343"/>
                <a:gd name="T80" fmla="*/ 99 w 1317"/>
                <a:gd name="T81" fmla="*/ 29 h 1343"/>
                <a:gd name="T82" fmla="*/ 93 w 1317"/>
                <a:gd name="T83" fmla="*/ 29 h 1343"/>
                <a:gd name="T84" fmla="*/ 88 w 1317"/>
                <a:gd name="T85" fmla="*/ 31 h 1343"/>
                <a:gd name="T86" fmla="*/ 85 w 1317"/>
                <a:gd name="T87" fmla="*/ 33 h 1343"/>
                <a:gd name="T88" fmla="*/ 82 w 1317"/>
                <a:gd name="T89" fmla="*/ 36 h 1343"/>
                <a:gd name="T90" fmla="*/ 80 w 1317"/>
                <a:gd name="T91" fmla="*/ 41 h 1343"/>
                <a:gd name="T92" fmla="*/ 79 w 1317"/>
                <a:gd name="T93" fmla="*/ 47 h 1343"/>
                <a:gd name="T94" fmla="*/ 79 w 1317"/>
                <a:gd name="T95" fmla="*/ 52 h 1343"/>
                <a:gd name="T96" fmla="*/ 79 w 1317"/>
                <a:gd name="T97" fmla="*/ 56 h 1343"/>
                <a:gd name="T98" fmla="*/ 80 w 1317"/>
                <a:gd name="T99" fmla="*/ 60 h 1343"/>
                <a:gd name="T100" fmla="*/ 82 w 1317"/>
                <a:gd name="T101" fmla="*/ 63 h 1343"/>
                <a:gd name="T102" fmla="*/ 85 w 1317"/>
                <a:gd name="T103" fmla="*/ 66 h 1343"/>
                <a:gd name="T104" fmla="*/ 91 w 1317"/>
                <a:gd name="T105" fmla="*/ 69 h 1343"/>
                <a:gd name="T106" fmla="*/ 97 w 1317"/>
                <a:gd name="T107" fmla="*/ 70 h 1343"/>
                <a:gd name="T108" fmla="*/ 103 w 1317"/>
                <a:gd name="T109" fmla="*/ 68 h 1343"/>
                <a:gd name="T110" fmla="*/ 106 w 1317"/>
                <a:gd name="T111" fmla="*/ 95 h 1343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w 1317"/>
                <a:gd name="T169" fmla="*/ 0 h 1343"/>
                <a:gd name="T170" fmla="*/ 1317 w 1317"/>
                <a:gd name="T171" fmla="*/ 1343 h 1343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T168" t="T169" r="T170" b="T171"/>
              <a:pathLst>
                <a:path w="1317" h="1343">
                  <a:moveTo>
                    <a:pt x="826" y="1056"/>
                  </a:moveTo>
                  <a:lnTo>
                    <a:pt x="839" y="1066"/>
                  </a:lnTo>
                  <a:lnTo>
                    <a:pt x="853" y="1077"/>
                  </a:lnTo>
                  <a:lnTo>
                    <a:pt x="865" y="1088"/>
                  </a:lnTo>
                  <a:lnTo>
                    <a:pt x="876" y="1101"/>
                  </a:lnTo>
                  <a:lnTo>
                    <a:pt x="886" y="1114"/>
                  </a:lnTo>
                  <a:lnTo>
                    <a:pt x="894" y="1128"/>
                  </a:lnTo>
                  <a:lnTo>
                    <a:pt x="902" y="1141"/>
                  </a:lnTo>
                  <a:lnTo>
                    <a:pt x="908" y="1155"/>
                  </a:lnTo>
                  <a:lnTo>
                    <a:pt x="912" y="1169"/>
                  </a:lnTo>
                  <a:lnTo>
                    <a:pt x="915" y="1184"/>
                  </a:lnTo>
                  <a:lnTo>
                    <a:pt x="916" y="1197"/>
                  </a:lnTo>
                  <a:lnTo>
                    <a:pt x="916" y="1212"/>
                  </a:lnTo>
                  <a:lnTo>
                    <a:pt x="913" y="1226"/>
                  </a:lnTo>
                  <a:lnTo>
                    <a:pt x="910" y="1241"/>
                  </a:lnTo>
                  <a:lnTo>
                    <a:pt x="904" y="1255"/>
                  </a:lnTo>
                  <a:lnTo>
                    <a:pt x="896" y="1268"/>
                  </a:lnTo>
                  <a:lnTo>
                    <a:pt x="890" y="1278"/>
                  </a:lnTo>
                  <a:lnTo>
                    <a:pt x="882" y="1286"/>
                  </a:lnTo>
                  <a:lnTo>
                    <a:pt x="872" y="1295"/>
                  </a:lnTo>
                  <a:lnTo>
                    <a:pt x="862" y="1303"/>
                  </a:lnTo>
                  <a:lnTo>
                    <a:pt x="850" y="1310"/>
                  </a:lnTo>
                  <a:lnTo>
                    <a:pt x="836" y="1317"/>
                  </a:lnTo>
                  <a:lnTo>
                    <a:pt x="822" y="1323"/>
                  </a:lnTo>
                  <a:lnTo>
                    <a:pt x="805" y="1329"/>
                  </a:lnTo>
                  <a:lnTo>
                    <a:pt x="787" y="1333"/>
                  </a:lnTo>
                  <a:lnTo>
                    <a:pt x="767" y="1337"/>
                  </a:lnTo>
                  <a:lnTo>
                    <a:pt x="746" y="1340"/>
                  </a:lnTo>
                  <a:lnTo>
                    <a:pt x="722" y="1342"/>
                  </a:lnTo>
                  <a:lnTo>
                    <a:pt x="698" y="1343"/>
                  </a:lnTo>
                  <a:lnTo>
                    <a:pt x="670" y="1343"/>
                  </a:lnTo>
                  <a:lnTo>
                    <a:pt x="641" y="1343"/>
                  </a:lnTo>
                  <a:lnTo>
                    <a:pt x="610" y="1341"/>
                  </a:lnTo>
                  <a:lnTo>
                    <a:pt x="573" y="1336"/>
                  </a:lnTo>
                  <a:lnTo>
                    <a:pt x="542" y="1328"/>
                  </a:lnTo>
                  <a:lnTo>
                    <a:pt x="517" y="1314"/>
                  </a:lnTo>
                  <a:lnTo>
                    <a:pt x="497" y="1298"/>
                  </a:lnTo>
                  <a:lnTo>
                    <a:pt x="483" y="1279"/>
                  </a:lnTo>
                  <a:lnTo>
                    <a:pt x="474" y="1258"/>
                  </a:lnTo>
                  <a:lnTo>
                    <a:pt x="468" y="1234"/>
                  </a:lnTo>
                  <a:lnTo>
                    <a:pt x="467" y="1211"/>
                  </a:lnTo>
                  <a:lnTo>
                    <a:pt x="469" y="1187"/>
                  </a:lnTo>
                  <a:lnTo>
                    <a:pt x="475" y="1164"/>
                  </a:lnTo>
                  <a:lnTo>
                    <a:pt x="483" y="1140"/>
                  </a:lnTo>
                  <a:lnTo>
                    <a:pt x="495" y="1118"/>
                  </a:lnTo>
                  <a:lnTo>
                    <a:pt x="508" y="1099"/>
                  </a:lnTo>
                  <a:lnTo>
                    <a:pt x="523" y="1081"/>
                  </a:lnTo>
                  <a:lnTo>
                    <a:pt x="539" y="1066"/>
                  </a:lnTo>
                  <a:lnTo>
                    <a:pt x="557" y="1056"/>
                  </a:lnTo>
                  <a:lnTo>
                    <a:pt x="1" y="1056"/>
                  </a:lnTo>
                  <a:lnTo>
                    <a:pt x="2" y="548"/>
                  </a:lnTo>
                  <a:lnTo>
                    <a:pt x="0" y="545"/>
                  </a:lnTo>
                  <a:lnTo>
                    <a:pt x="4" y="547"/>
                  </a:lnTo>
                  <a:lnTo>
                    <a:pt x="13" y="553"/>
                  </a:lnTo>
                  <a:lnTo>
                    <a:pt x="27" y="564"/>
                  </a:lnTo>
                  <a:lnTo>
                    <a:pt x="45" y="575"/>
                  </a:lnTo>
                  <a:lnTo>
                    <a:pt x="66" y="588"/>
                  </a:lnTo>
                  <a:lnTo>
                    <a:pt x="89" y="601"/>
                  </a:lnTo>
                  <a:lnTo>
                    <a:pt x="114" y="611"/>
                  </a:lnTo>
                  <a:lnTo>
                    <a:pt x="139" y="620"/>
                  </a:lnTo>
                  <a:lnTo>
                    <a:pt x="165" y="623"/>
                  </a:lnTo>
                  <a:lnTo>
                    <a:pt x="189" y="621"/>
                  </a:lnTo>
                  <a:lnTo>
                    <a:pt x="211" y="612"/>
                  </a:lnTo>
                  <a:lnTo>
                    <a:pt x="231" y="597"/>
                  </a:lnTo>
                  <a:lnTo>
                    <a:pt x="247" y="571"/>
                  </a:lnTo>
                  <a:lnTo>
                    <a:pt x="259" y="536"/>
                  </a:lnTo>
                  <a:lnTo>
                    <a:pt x="267" y="489"/>
                  </a:lnTo>
                  <a:lnTo>
                    <a:pt x="268" y="451"/>
                  </a:lnTo>
                  <a:lnTo>
                    <a:pt x="266" y="418"/>
                  </a:lnTo>
                  <a:lnTo>
                    <a:pt x="259" y="391"/>
                  </a:lnTo>
                  <a:lnTo>
                    <a:pt x="251" y="369"/>
                  </a:lnTo>
                  <a:lnTo>
                    <a:pt x="238" y="352"/>
                  </a:lnTo>
                  <a:lnTo>
                    <a:pt x="225" y="338"/>
                  </a:lnTo>
                  <a:lnTo>
                    <a:pt x="208" y="329"/>
                  </a:lnTo>
                  <a:lnTo>
                    <a:pt x="190" y="321"/>
                  </a:lnTo>
                  <a:lnTo>
                    <a:pt x="170" y="317"/>
                  </a:lnTo>
                  <a:lnTo>
                    <a:pt x="149" y="316"/>
                  </a:lnTo>
                  <a:lnTo>
                    <a:pt x="127" y="316"/>
                  </a:lnTo>
                  <a:lnTo>
                    <a:pt x="105" y="317"/>
                  </a:lnTo>
                  <a:lnTo>
                    <a:pt x="84" y="319"/>
                  </a:lnTo>
                  <a:lnTo>
                    <a:pt x="62" y="323"/>
                  </a:lnTo>
                  <a:lnTo>
                    <a:pt x="41" y="326"/>
                  </a:lnTo>
                  <a:lnTo>
                    <a:pt x="21" y="328"/>
                  </a:lnTo>
                  <a:lnTo>
                    <a:pt x="149" y="2"/>
                  </a:lnTo>
                  <a:lnTo>
                    <a:pt x="494" y="2"/>
                  </a:lnTo>
                  <a:lnTo>
                    <a:pt x="462" y="37"/>
                  </a:lnTo>
                  <a:lnTo>
                    <a:pt x="438" y="70"/>
                  </a:lnTo>
                  <a:lnTo>
                    <a:pt x="420" y="100"/>
                  </a:lnTo>
                  <a:lnTo>
                    <a:pt x="410" y="129"/>
                  </a:lnTo>
                  <a:lnTo>
                    <a:pt x="404" y="155"/>
                  </a:lnTo>
                  <a:lnTo>
                    <a:pt x="405" y="179"/>
                  </a:lnTo>
                  <a:lnTo>
                    <a:pt x="411" y="200"/>
                  </a:lnTo>
                  <a:lnTo>
                    <a:pt x="421" y="219"/>
                  </a:lnTo>
                  <a:lnTo>
                    <a:pt x="436" y="236"/>
                  </a:lnTo>
                  <a:lnTo>
                    <a:pt x="454" y="250"/>
                  </a:lnTo>
                  <a:lnTo>
                    <a:pt x="476" y="262"/>
                  </a:lnTo>
                  <a:lnTo>
                    <a:pt x="500" y="272"/>
                  </a:lnTo>
                  <a:lnTo>
                    <a:pt x="526" y="279"/>
                  </a:lnTo>
                  <a:lnTo>
                    <a:pt x="555" y="285"/>
                  </a:lnTo>
                  <a:lnTo>
                    <a:pt x="585" y="288"/>
                  </a:lnTo>
                  <a:lnTo>
                    <a:pt x="617" y="289"/>
                  </a:lnTo>
                  <a:lnTo>
                    <a:pt x="648" y="288"/>
                  </a:lnTo>
                  <a:lnTo>
                    <a:pt x="680" y="283"/>
                  </a:lnTo>
                  <a:lnTo>
                    <a:pt x="711" y="278"/>
                  </a:lnTo>
                  <a:lnTo>
                    <a:pt x="742" y="270"/>
                  </a:lnTo>
                  <a:lnTo>
                    <a:pt x="771" y="259"/>
                  </a:lnTo>
                  <a:lnTo>
                    <a:pt x="800" y="246"/>
                  </a:lnTo>
                  <a:lnTo>
                    <a:pt x="825" y="232"/>
                  </a:lnTo>
                  <a:lnTo>
                    <a:pt x="848" y="215"/>
                  </a:lnTo>
                  <a:lnTo>
                    <a:pt x="868" y="196"/>
                  </a:lnTo>
                  <a:lnTo>
                    <a:pt x="884" y="174"/>
                  </a:lnTo>
                  <a:lnTo>
                    <a:pt x="896" y="151"/>
                  </a:lnTo>
                  <a:lnTo>
                    <a:pt x="904" y="125"/>
                  </a:lnTo>
                  <a:lnTo>
                    <a:pt x="907" y="97"/>
                  </a:lnTo>
                  <a:lnTo>
                    <a:pt x="905" y="66"/>
                  </a:lnTo>
                  <a:lnTo>
                    <a:pt x="897" y="35"/>
                  </a:lnTo>
                  <a:lnTo>
                    <a:pt x="883" y="0"/>
                  </a:lnTo>
                  <a:lnTo>
                    <a:pt x="1317" y="0"/>
                  </a:lnTo>
                  <a:lnTo>
                    <a:pt x="1181" y="355"/>
                  </a:lnTo>
                  <a:lnTo>
                    <a:pt x="1161" y="343"/>
                  </a:lnTo>
                  <a:lnTo>
                    <a:pt x="1140" y="333"/>
                  </a:lnTo>
                  <a:lnTo>
                    <a:pt x="1119" y="326"/>
                  </a:lnTo>
                  <a:lnTo>
                    <a:pt x="1098" y="321"/>
                  </a:lnTo>
                  <a:lnTo>
                    <a:pt x="1078" y="319"/>
                  </a:lnTo>
                  <a:lnTo>
                    <a:pt x="1058" y="319"/>
                  </a:lnTo>
                  <a:lnTo>
                    <a:pt x="1038" y="323"/>
                  </a:lnTo>
                  <a:lnTo>
                    <a:pt x="1019" y="326"/>
                  </a:lnTo>
                  <a:lnTo>
                    <a:pt x="1001" y="332"/>
                  </a:lnTo>
                  <a:lnTo>
                    <a:pt x="983" y="339"/>
                  </a:lnTo>
                  <a:lnTo>
                    <a:pt x="969" y="347"/>
                  </a:lnTo>
                  <a:lnTo>
                    <a:pt x="954" y="356"/>
                  </a:lnTo>
                  <a:lnTo>
                    <a:pt x="941" y="367"/>
                  </a:lnTo>
                  <a:lnTo>
                    <a:pt x="931" y="376"/>
                  </a:lnTo>
                  <a:lnTo>
                    <a:pt x="921" y="388"/>
                  </a:lnTo>
                  <a:lnTo>
                    <a:pt x="915" y="399"/>
                  </a:lnTo>
                  <a:lnTo>
                    <a:pt x="906" y="419"/>
                  </a:lnTo>
                  <a:lnTo>
                    <a:pt x="898" y="439"/>
                  </a:lnTo>
                  <a:lnTo>
                    <a:pt x="891" y="459"/>
                  </a:lnTo>
                  <a:lnTo>
                    <a:pt x="887" y="479"/>
                  </a:lnTo>
                  <a:lnTo>
                    <a:pt x="883" y="499"/>
                  </a:lnTo>
                  <a:lnTo>
                    <a:pt x="880" y="518"/>
                  </a:lnTo>
                  <a:lnTo>
                    <a:pt x="878" y="536"/>
                  </a:lnTo>
                  <a:lnTo>
                    <a:pt x="878" y="555"/>
                  </a:lnTo>
                  <a:lnTo>
                    <a:pt x="878" y="572"/>
                  </a:lnTo>
                  <a:lnTo>
                    <a:pt x="879" y="590"/>
                  </a:lnTo>
                  <a:lnTo>
                    <a:pt x="882" y="606"/>
                  </a:lnTo>
                  <a:lnTo>
                    <a:pt x="884" y="622"/>
                  </a:lnTo>
                  <a:lnTo>
                    <a:pt x="887" y="637"/>
                  </a:lnTo>
                  <a:lnTo>
                    <a:pt x="890" y="652"/>
                  </a:lnTo>
                  <a:lnTo>
                    <a:pt x="893" y="664"/>
                  </a:lnTo>
                  <a:lnTo>
                    <a:pt x="897" y="677"/>
                  </a:lnTo>
                  <a:lnTo>
                    <a:pt x="903" y="689"/>
                  </a:lnTo>
                  <a:lnTo>
                    <a:pt x="910" y="700"/>
                  </a:lnTo>
                  <a:lnTo>
                    <a:pt x="921" y="712"/>
                  </a:lnTo>
                  <a:lnTo>
                    <a:pt x="935" y="725"/>
                  </a:lnTo>
                  <a:lnTo>
                    <a:pt x="950" y="735"/>
                  </a:lnTo>
                  <a:lnTo>
                    <a:pt x="968" y="746"/>
                  </a:lnTo>
                  <a:lnTo>
                    <a:pt x="987" y="755"/>
                  </a:lnTo>
                  <a:lnTo>
                    <a:pt x="1008" y="763"/>
                  </a:lnTo>
                  <a:lnTo>
                    <a:pt x="1029" y="769"/>
                  </a:lnTo>
                  <a:lnTo>
                    <a:pt x="1051" y="772"/>
                  </a:lnTo>
                  <a:lnTo>
                    <a:pt x="1073" y="773"/>
                  </a:lnTo>
                  <a:lnTo>
                    <a:pt x="1096" y="770"/>
                  </a:lnTo>
                  <a:lnTo>
                    <a:pt x="1118" y="765"/>
                  </a:lnTo>
                  <a:lnTo>
                    <a:pt x="1140" y="755"/>
                  </a:lnTo>
                  <a:lnTo>
                    <a:pt x="1161" y="741"/>
                  </a:lnTo>
                  <a:lnTo>
                    <a:pt x="1181" y="723"/>
                  </a:lnTo>
                  <a:lnTo>
                    <a:pt x="1182" y="1055"/>
                  </a:lnTo>
                  <a:lnTo>
                    <a:pt x="826" y="1056"/>
                  </a:lnTo>
                  <a:close/>
                </a:path>
              </a:pathLst>
            </a:custGeom>
            <a:solidFill>
              <a:srgbClr val="FF82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231" name="Freeform 31"/>
            <p:cNvSpPr>
              <a:spLocks/>
            </p:cNvSpPr>
            <p:nvPr/>
          </p:nvSpPr>
          <p:spPr bwMode="auto">
            <a:xfrm>
              <a:off x="1796" y="3077"/>
              <a:ext cx="436" cy="403"/>
            </a:xfrm>
            <a:custGeom>
              <a:avLst/>
              <a:gdLst>
                <a:gd name="T0" fmla="*/ 77 w 1453"/>
                <a:gd name="T1" fmla="*/ 97 h 1343"/>
                <a:gd name="T2" fmla="*/ 80 w 1453"/>
                <a:gd name="T3" fmla="*/ 101 h 1343"/>
                <a:gd name="T4" fmla="*/ 82 w 1453"/>
                <a:gd name="T5" fmla="*/ 104 h 1343"/>
                <a:gd name="T6" fmla="*/ 83 w 1453"/>
                <a:gd name="T7" fmla="*/ 108 h 1343"/>
                <a:gd name="T8" fmla="*/ 82 w 1453"/>
                <a:gd name="T9" fmla="*/ 112 h 1343"/>
                <a:gd name="T10" fmla="*/ 80 w 1453"/>
                <a:gd name="T11" fmla="*/ 115 h 1343"/>
                <a:gd name="T12" fmla="*/ 78 w 1453"/>
                <a:gd name="T13" fmla="*/ 117 h 1343"/>
                <a:gd name="T14" fmla="*/ 74 w 1453"/>
                <a:gd name="T15" fmla="*/ 119 h 1343"/>
                <a:gd name="T16" fmla="*/ 69 w 1453"/>
                <a:gd name="T17" fmla="*/ 120 h 1343"/>
                <a:gd name="T18" fmla="*/ 63 w 1453"/>
                <a:gd name="T19" fmla="*/ 121 h 1343"/>
                <a:gd name="T20" fmla="*/ 55 w 1453"/>
                <a:gd name="T21" fmla="*/ 121 h 1343"/>
                <a:gd name="T22" fmla="*/ 47 w 1453"/>
                <a:gd name="T23" fmla="*/ 118 h 1343"/>
                <a:gd name="T24" fmla="*/ 43 w 1453"/>
                <a:gd name="T25" fmla="*/ 113 h 1343"/>
                <a:gd name="T26" fmla="*/ 42 w 1453"/>
                <a:gd name="T27" fmla="*/ 107 h 1343"/>
                <a:gd name="T28" fmla="*/ 45 w 1453"/>
                <a:gd name="T29" fmla="*/ 101 h 1343"/>
                <a:gd name="T30" fmla="*/ 49 w 1453"/>
                <a:gd name="T31" fmla="*/ 96 h 1343"/>
                <a:gd name="T32" fmla="*/ 0 w 1453"/>
                <a:gd name="T33" fmla="*/ 49 h 1343"/>
                <a:gd name="T34" fmla="*/ 1 w 1453"/>
                <a:gd name="T35" fmla="*/ 50 h 1343"/>
                <a:gd name="T36" fmla="*/ 6 w 1453"/>
                <a:gd name="T37" fmla="*/ 53 h 1343"/>
                <a:gd name="T38" fmla="*/ 13 w 1453"/>
                <a:gd name="T39" fmla="*/ 56 h 1343"/>
                <a:gd name="T40" fmla="*/ 19 w 1453"/>
                <a:gd name="T41" fmla="*/ 55 h 1343"/>
                <a:gd name="T42" fmla="*/ 24 w 1453"/>
                <a:gd name="T43" fmla="*/ 48 h 1343"/>
                <a:gd name="T44" fmla="*/ 24 w 1453"/>
                <a:gd name="T45" fmla="*/ 38 h 1343"/>
                <a:gd name="T46" fmla="*/ 22 w 1453"/>
                <a:gd name="T47" fmla="*/ 32 h 1343"/>
                <a:gd name="T48" fmla="*/ 17 w 1453"/>
                <a:gd name="T49" fmla="*/ 29 h 1343"/>
                <a:gd name="T50" fmla="*/ 11 w 1453"/>
                <a:gd name="T51" fmla="*/ 29 h 1343"/>
                <a:gd name="T52" fmla="*/ 6 w 1453"/>
                <a:gd name="T53" fmla="*/ 29 h 1343"/>
                <a:gd name="T54" fmla="*/ 13 w 1453"/>
                <a:gd name="T55" fmla="*/ 0 h 1343"/>
                <a:gd name="T56" fmla="*/ 41 w 1453"/>
                <a:gd name="T57" fmla="*/ 2 h 1343"/>
                <a:gd name="T58" fmla="*/ 39 w 1453"/>
                <a:gd name="T59" fmla="*/ 9 h 1343"/>
                <a:gd name="T60" fmla="*/ 40 w 1453"/>
                <a:gd name="T61" fmla="*/ 17 h 1343"/>
                <a:gd name="T62" fmla="*/ 45 w 1453"/>
                <a:gd name="T63" fmla="*/ 24 h 1343"/>
                <a:gd name="T64" fmla="*/ 58 w 1453"/>
                <a:gd name="T65" fmla="*/ 27 h 1343"/>
                <a:gd name="T66" fmla="*/ 74 w 1453"/>
                <a:gd name="T67" fmla="*/ 25 h 1343"/>
                <a:gd name="T68" fmla="*/ 80 w 1453"/>
                <a:gd name="T69" fmla="*/ 22 h 1343"/>
                <a:gd name="T70" fmla="*/ 84 w 1453"/>
                <a:gd name="T71" fmla="*/ 17 h 1343"/>
                <a:gd name="T72" fmla="*/ 85 w 1453"/>
                <a:gd name="T73" fmla="*/ 11 h 1343"/>
                <a:gd name="T74" fmla="*/ 83 w 1453"/>
                <a:gd name="T75" fmla="*/ 5 h 1343"/>
                <a:gd name="T76" fmla="*/ 80 w 1453"/>
                <a:gd name="T77" fmla="*/ 0 h 1343"/>
                <a:gd name="T78" fmla="*/ 107 w 1453"/>
                <a:gd name="T79" fmla="*/ 33 h 1343"/>
                <a:gd name="T80" fmla="*/ 110 w 1453"/>
                <a:gd name="T81" fmla="*/ 33 h 1343"/>
                <a:gd name="T82" fmla="*/ 114 w 1453"/>
                <a:gd name="T83" fmla="*/ 32 h 1343"/>
                <a:gd name="T84" fmla="*/ 119 w 1453"/>
                <a:gd name="T85" fmla="*/ 31 h 1343"/>
                <a:gd name="T86" fmla="*/ 122 w 1453"/>
                <a:gd name="T87" fmla="*/ 30 h 1343"/>
                <a:gd name="T88" fmla="*/ 126 w 1453"/>
                <a:gd name="T89" fmla="*/ 31 h 1343"/>
                <a:gd name="T90" fmla="*/ 129 w 1453"/>
                <a:gd name="T91" fmla="*/ 35 h 1343"/>
                <a:gd name="T92" fmla="*/ 131 w 1453"/>
                <a:gd name="T93" fmla="*/ 39 h 1343"/>
                <a:gd name="T94" fmla="*/ 131 w 1453"/>
                <a:gd name="T95" fmla="*/ 44 h 1343"/>
                <a:gd name="T96" fmla="*/ 130 w 1453"/>
                <a:gd name="T97" fmla="*/ 48 h 1343"/>
                <a:gd name="T98" fmla="*/ 128 w 1453"/>
                <a:gd name="T99" fmla="*/ 51 h 1343"/>
                <a:gd name="T100" fmla="*/ 125 w 1453"/>
                <a:gd name="T101" fmla="*/ 52 h 1343"/>
                <a:gd name="T102" fmla="*/ 120 w 1453"/>
                <a:gd name="T103" fmla="*/ 51 h 1343"/>
                <a:gd name="T104" fmla="*/ 116 w 1453"/>
                <a:gd name="T105" fmla="*/ 48 h 1343"/>
                <a:gd name="T106" fmla="*/ 112 w 1453"/>
                <a:gd name="T107" fmla="*/ 45 h 1343"/>
                <a:gd name="T108" fmla="*/ 108 w 1453"/>
                <a:gd name="T109" fmla="*/ 42 h 1343"/>
                <a:gd name="T110" fmla="*/ 107 w 1453"/>
                <a:gd name="T111" fmla="*/ 95 h 1343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w 1453"/>
                <a:gd name="T169" fmla="*/ 0 h 1343"/>
                <a:gd name="T170" fmla="*/ 1453 w 1453"/>
                <a:gd name="T171" fmla="*/ 1343 h 1343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T168" t="T169" r="T170" b="T171"/>
              <a:pathLst>
                <a:path w="1453" h="1343">
                  <a:moveTo>
                    <a:pt x="825" y="1057"/>
                  </a:moveTo>
                  <a:lnTo>
                    <a:pt x="839" y="1067"/>
                  </a:lnTo>
                  <a:lnTo>
                    <a:pt x="852" y="1078"/>
                  </a:lnTo>
                  <a:lnTo>
                    <a:pt x="865" y="1090"/>
                  </a:lnTo>
                  <a:lnTo>
                    <a:pt x="876" y="1102"/>
                  </a:lnTo>
                  <a:lnTo>
                    <a:pt x="885" y="1115"/>
                  </a:lnTo>
                  <a:lnTo>
                    <a:pt x="895" y="1128"/>
                  </a:lnTo>
                  <a:lnTo>
                    <a:pt x="902" y="1141"/>
                  </a:lnTo>
                  <a:lnTo>
                    <a:pt x="907" y="1155"/>
                  </a:lnTo>
                  <a:lnTo>
                    <a:pt x="912" y="1170"/>
                  </a:lnTo>
                  <a:lnTo>
                    <a:pt x="914" y="1184"/>
                  </a:lnTo>
                  <a:lnTo>
                    <a:pt x="917" y="1198"/>
                  </a:lnTo>
                  <a:lnTo>
                    <a:pt x="916" y="1212"/>
                  </a:lnTo>
                  <a:lnTo>
                    <a:pt x="913" y="1227"/>
                  </a:lnTo>
                  <a:lnTo>
                    <a:pt x="910" y="1241"/>
                  </a:lnTo>
                  <a:lnTo>
                    <a:pt x="904" y="1255"/>
                  </a:lnTo>
                  <a:lnTo>
                    <a:pt x="897" y="1268"/>
                  </a:lnTo>
                  <a:lnTo>
                    <a:pt x="890" y="1278"/>
                  </a:lnTo>
                  <a:lnTo>
                    <a:pt x="882" y="1286"/>
                  </a:lnTo>
                  <a:lnTo>
                    <a:pt x="872" y="1295"/>
                  </a:lnTo>
                  <a:lnTo>
                    <a:pt x="862" y="1303"/>
                  </a:lnTo>
                  <a:lnTo>
                    <a:pt x="850" y="1310"/>
                  </a:lnTo>
                  <a:lnTo>
                    <a:pt x="837" y="1317"/>
                  </a:lnTo>
                  <a:lnTo>
                    <a:pt x="822" y="1323"/>
                  </a:lnTo>
                  <a:lnTo>
                    <a:pt x="805" y="1329"/>
                  </a:lnTo>
                  <a:lnTo>
                    <a:pt x="787" y="1333"/>
                  </a:lnTo>
                  <a:lnTo>
                    <a:pt x="767" y="1337"/>
                  </a:lnTo>
                  <a:lnTo>
                    <a:pt x="746" y="1340"/>
                  </a:lnTo>
                  <a:lnTo>
                    <a:pt x="722" y="1342"/>
                  </a:lnTo>
                  <a:lnTo>
                    <a:pt x="698" y="1343"/>
                  </a:lnTo>
                  <a:lnTo>
                    <a:pt x="671" y="1343"/>
                  </a:lnTo>
                  <a:lnTo>
                    <a:pt x="641" y="1343"/>
                  </a:lnTo>
                  <a:lnTo>
                    <a:pt x="611" y="1341"/>
                  </a:lnTo>
                  <a:lnTo>
                    <a:pt x="574" y="1336"/>
                  </a:lnTo>
                  <a:lnTo>
                    <a:pt x="542" y="1328"/>
                  </a:lnTo>
                  <a:lnTo>
                    <a:pt x="517" y="1314"/>
                  </a:lnTo>
                  <a:lnTo>
                    <a:pt x="498" y="1298"/>
                  </a:lnTo>
                  <a:lnTo>
                    <a:pt x="484" y="1279"/>
                  </a:lnTo>
                  <a:lnTo>
                    <a:pt x="474" y="1258"/>
                  </a:lnTo>
                  <a:lnTo>
                    <a:pt x="469" y="1236"/>
                  </a:lnTo>
                  <a:lnTo>
                    <a:pt x="468" y="1211"/>
                  </a:lnTo>
                  <a:lnTo>
                    <a:pt x="470" y="1188"/>
                  </a:lnTo>
                  <a:lnTo>
                    <a:pt x="476" y="1164"/>
                  </a:lnTo>
                  <a:lnTo>
                    <a:pt x="485" y="1141"/>
                  </a:lnTo>
                  <a:lnTo>
                    <a:pt x="496" y="1119"/>
                  </a:lnTo>
                  <a:lnTo>
                    <a:pt x="510" y="1099"/>
                  </a:lnTo>
                  <a:lnTo>
                    <a:pt x="525" y="1082"/>
                  </a:lnTo>
                  <a:lnTo>
                    <a:pt x="540" y="1067"/>
                  </a:lnTo>
                  <a:lnTo>
                    <a:pt x="558" y="1057"/>
                  </a:lnTo>
                  <a:lnTo>
                    <a:pt x="3" y="1057"/>
                  </a:lnTo>
                  <a:lnTo>
                    <a:pt x="2" y="548"/>
                  </a:lnTo>
                  <a:lnTo>
                    <a:pt x="0" y="545"/>
                  </a:lnTo>
                  <a:lnTo>
                    <a:pt x="4" y="547"/>
                  </a:lnTo>
                  <a:lnTo>
                    <a:pt x="14" y="553"/>
                  </a:lnTo>
                  <a:lnTo>
                    <a:pt x="28" y="564"/>
                  </a:lnTo>
                  <a:lnTo>
                    <a:pt x="46" y="575"/>
                  </a:lnTo>
                  <a:lnTo>
                    <a:pt x="67" y="589"/>
                  </a:lnTo>
                  <a:lnTo>
                    <a:pt x="90" y="601"/>
                  </a:lnTo>
                  <a:lnTo>
                    <a:pt x="116" y="612"/>
                  </a:lnTo>
                  <a:lnTo>
                    <a:pt x="141" y="620"/>
                  </a:lnTo>
                  <a:lnTo>
                    <a:pt x="166" y="624"/>
                  </a:lnTo>
                  <a:lnTo>
                    <a:pt x="190" y="622"/>
                  </a:lnTo>
                  <a:lnTo>
                    <a:pt x="213" y="613"/>
                  </a:lnTo>
                  <a:lnTo>
                    <a:pt x="233" y="598"/>
                  </a:lnTo>
                  <a:lnTo>
                    <a:pt x="249" y="572"/>
                  </a:lnTo>
                  <a:lnTo>
                    <a:pt x="262" y="537"/>
                  </a:lnTo>
                  <a:lnTo>
                    <a:pt x="269" y="490"/>
                  </a:lnTo>
                  <a:lnTo>
                    <a:pt x="270" y="452"/>
                  </a:lnTo>
                  <a:lnTo>
                    <a:pt x="268" y="419"/>
                  </a:lnTo>
                  <a:lnTo>
                    <a:pt x="262" y="392"/>
                  </a:lnTo>
                  <a:lnTo>
                    <a:pt x="252" y="370"/>
                  </a:lnTo>
                  <a:lnTo>
                    <a:pt x="241" y="352"/>
                  </a:lnTo>
                  <a:lnTo>
                    <a:pt x="226" y="339"/>
                  </a:lnTo>
                  <a:lnTo>
                    <a:pt x="209" y="329"/>
                  </a:lnTo>
                  <a:lnTo>
                    <a:pt x="190" y="323"/>
                  </a:lnTo>
                  <a:lnTo>
                    <a:pt x="170" y="318"/>
                  </a:lnTo>
                  <a:lnTo>
                    <a:pt x="149" y="316"/>
                  </a:lnTo>
                  <a:lnTo>
                    <a:pt x="128" y="316"/>
                  </a:lnTo>
                  <a:lnTo>
                    <a:pt x="106" y="317"/>
                  </a:lnTo>
                  <a:lnTo>
                    <a:pt x="84" y="320"/>
                  </a:lnTo>
                  <a:lnTo>
                    <a:pt x="62" y="323"/>
                  </a:lnTo>
                  <a:lnTo>
                    <a:pt x="41" y="326"/>
                  </a:lnTo>
                  <a:lnTo>
                    <a:pt x="21" y="328"/>
                  </a:lnTo>
                  <a:lnTo>
                    <a:pt x="140" y="0"/>
                  </a:lnTo>
                  <a:lnTo>
                    <a:pt x="485" y="0"/>
                  </a:lnTo>
                  <a:lnTo>
                    <a:pt x="472" y="7"/>
                  </a:lnTo>
                  <a:lnTo>
                    <a:pt x="460" y="22"/>
                  </a:lnTo>
                  <a:lnTo>
                    <a:pt x="449" y="42"/>
                  </a:lnTo>
                  <a:lnTo>
                    <a:pt x="440" y="68"/>
                  </a:lnTo>
                  <a:lnTo>
                    <a:pt x="434" y="95"/>
                  </a:lnTo>
                  <a:lnTo>
                    <a:pt x="431" y="125"/>
                  </a:lnTo>
                  <a:lnTo>
                    <a:pt x="433" y="156"/>
                  </a:lnTo>
                  <a:lnTo>
                    <a:pt x="439" y="187"/>
                  </a:lnTo>
                  <a:lnTo>
                    <a:pt x="453" y="217"/>
                  </a:lnTo>
                  <a:lnTo>
                    <a:pt x="473" y="243"/>
                  </a:lnTo>
                  <a:lnTo>
                    <a:pt x="501" y="266"/>
                  </a:lnTo>
                  <a:lnTo>
                    <a:pt x="537" y="285"/>
                  </a:lnTo>
                  <a:lnTo>
                    <a:pt x="583" y="298"/>
                  </a:lnTo>
                  <a:lnTo>
                    <a:pt x="640" y="303"/>
                  </a:lnTo>
                  <a:lnTo>
                    <a:pt x="707" y="301"/>
                  </a:lnTo>
                  <a:lnTo>
                    <a:pt x="787" y="290"/>
                  </a:lnTo>
                  <a:lnTo>
                    <a:pt x="819" y="281"/>
                  </a:lnTo>
                  <a:lnTo>
                    <a:pt x="846" y="271"/>
                  </a:lnTo>
                  <a:lnTo>
                    <a:pt x="870" y="258"/>
                  </a:lnTo>
                  <a:lnTo>
                    <a:pt x="891" y="243"/>
                  </a:lnTo>
                  <a:lnTo>
                    <a:pt x="908" y="226"/>
                  </a:lnTo>
                  <a:lnTo>
                    <a:pt x="923" y="207"/>
                  </a:lnTo>
                  <a:lnTo>
                    <a:pt x="933" y="187"/>
                  </a:lnTo>
                  <a:lnTo>
                    <a:pt x="941" y="167"/>
                  </a:lnTo>
                  <a:lnTo>
                    <a:pt x="944" y="145"/>
                  </a:lnTo>
                  <a:lnTo>
                    <a:pt x="945" y="124"/>
                  </a:lnTo>
                  <a:lnTo>
                    <a:pt x="943" y="101"/>
                  </a:lnTo>
                  <a:lnTo>
                    <a:pt x="937" y="79"/>
                  </a:lnTo>
                  <a:lnTo>
                    <a:pt x="928" y="58"/>
                  </a:lnTo>
                  <a:lnTo>
                    <a:pt x="917" y="38"/>
                  </a:lnTo>
                  <a:lnTo>
                    <a:pt x="901" y="18"/>
                  </a:lnTo>
                  <a:lnTo>
                    <a:pt x="883" y="0"/>
                  </a:lnTo>
                  <a:lnTo>
                    <a:pt x="1340" y="0"/>
                  </a:lnTo>
                  <a:lnTo>
                    <a:pt x="1187" y="364"/>
                  </a:lnTo>
                  <a:lnTo>
                    <a:pt x="1194" y="365"/>
                  </a:lnTo>
                  <a:lnTo>
                    <a:pt x="1204" y="365"/>
                  </a:lnTo>
                  <a:lnTo>
                    <a:pt x="1215" y="364"/>
                  </a:lnTo>
                  <a:lnTo>
                    <a:pt x="1227" y="362"/>
                  </a:lnTo>
                  <a:lnTo>
                    <a:pt x="1240" y="360"/>
                  </a:lnTo>
                  <a:lnTo>
                    <a:pt x="1254" y="356"/>
                  </a:lnTo>
                  <a:lnTo>
                    <a:pt x="1269" y="353"/>
                  </a:lnTo>
                  <a:lnTo>
                    <a:pt x="1284" y="349"/>
                  </a:lnTo>
                  <a:lnTo>
                    <a:pt x="1299" y="346"/>
                  </a:lnTo>
                  <a:lnTo>
                    <a:pt x="1315" y="343"/>
                  </a:lnTo>
                  <a:lnTo>
                    <a:pt x="1330" y="341"/>
                  </a:lnTo>
                  <a:lnTo>
                    <a:pt x="1344" y="339"/>
                  </a:lnTo>
                  <a:lnTo>
                    <a:pt x="1359" y="338"/>
                  </a:lnTo>
                  <a:lnTo>
                    <a:pt x="1373" y="339"/>
                  </a:lnTo>
                  <a:lnTo>
                    <a:pt x="1384" y="342"/>
                  </a:lnTo>
                  <a:lnTo>
                    <a:pt x="1396" y="346"/>
                  </a:lnTo>
                  <a:lnTo>
                    <a:pt x="1412" y="355"/>
                  </a:lnTo>
                  <a:lnTo>
                    <a:pt x="1424" y="367"/>
                  </a:lnTo>
                  <a:lnTo>
                    <a:pt x="1434" y="382"/>
                  </a:lnTo>
                  <a:lnTo>
                    <a:pt x="1442" y="398"/>
                  </a:lnTo>
                  <a:lnTo>
                    <a:pt x="1447" y="415"/>
                  </a:lnTo>
                  <a:lnTo>
                    <a:pt x="1451" y="433"/>
                  </a:lnTo>
                  <a:lnTo>
                    <a:pt x="1453" y="452"/>
                  </a:lnTo>
                  <a:lnTo>
                    <a:pt x="1453" y="470"/>
                  </a:lnTo>
                  <a:lnTo>
                    <a:pt x="1451" y="489"/>
                  </a:lnTo>
                  <a:lnTo>
                    <a:pt x="1447" y="507"/>
                  </a:lnTo>
                  <a:lnTo>
                    <a:pt x="1444" y="522"/>
                  </a:lnTo>
                  <a:lnTo>
                    <a:pt x="1439" y="537"/>
                  </a:lnTo>
                  <a:lnTo>
                    <a:pt x="1433" y="550"/>
                  </a:lnTo>
                  <a:lnTo>
                    <a:pt x="1426" y="561"/>
                  </a:lnTo>
                  <a:lnTo>
                    <a:pt x="1420" y="568"/>
                  </a:lnTo>
                  <a:lnTo>
                    <a:pt x="1413" y="572"/>
                  </a:lnTo>
                  <a:lnTo>
                    <a:pt x="1399" y="575"/>
                  </a:lnTo>
                  <a:lnTo>
                    <a:pt x="1384" y="575"/>
                  </a:lnTo>
                  <a:lnTo>
                    <a:pt x="1369" y="573"/>
                  </a:lnTo>
                  <a:lnTo>
                    <a:pt x="1353" y="569"/>
                  </a:lnTo>
                  <a:lnTo>
                    <a:pt x="1337" y="563"/>
                  </a:lnTo>
                  <a:lnTo>
                    <a:pt x="1320" y="554"/>
                  </a:lnTo>
                  <a:lnTo>
                    <a:pt x="1303" y="545"/>
                  </a:lnTo>
                  <a:lnTo>
                    <a:pt x="1287" y="535"/>
                  </a:lnTo>
                  <a:lnTo>
                    <a:pt x="1271" y="524"/>
                  </a:lnTo>
                  <a:lnTo>
                    <a:pt x="1255" y="512"/>
                  </a:lnTo>
                  <a:lnTo>
                    <a:pt x="1240" y="500"/>
                  </a:lnTo>
                  <a:lnTo>
                    <a:pt x="1227" y="489"/>
                  </a:lnTo>
                  <a:lnTo>
                    <a:pt x="1213" y="478"/>
                  </a:lnTo>
                  <a:lnTo>
                    <a:pt x="1201" y="466"/>
                  </a:lnTo>
                  <a:lnTo>
                    <a:pt x="1191" y="457"/>
                  </a:lnTo>
                  <a:lnTo>
                    <a:pt x="1183" y="448"/>
                  </a:lnTo>
                  <a:lnTo>
                    <a:pt x="1183" y="1056"/>
                  </a:lnTo>
                  <a:lnTo>
                    <a:pt x="825" y="1057"/>
                  </a:lnTo>
                  <a:close/>
                </a:path>
              </a:pathLst>
            </a:custGeom>
            <a:solidFill>
              <a:srgbClr val="0000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232" name="Freeform 32"/>
            <p:cNvSpPr>
              <a:spLocks/>
            </p:cNvSpPr>
            <p:nvPr/>
          </p:nvSpPr>
          <p:spPr bwMode="auto">
            <a:xfrm>
              <a:off x="3293" y="1974"/>
              <a:ext cx="448" cy="425"/>
            </a:xfrm>
            <a:custGeom>
              <a:avLst/>
              <a:gdLst>
                <a:gd name="T0" fmla="*/ 112 w 1493"/>
                <a:gd name="T1" fmla="*/ 49 h 1417"/>
                <a:gd name="T2" fmla="*/ 118 w 1493"/>
                <a:gd name="T3" fmla="*/ 44 h 1417"/>
                <a:gd name="T4" fmla="*/ 122 w 1493"/>
                <a:gd name="T5" fmla="*/ 43 h 1417"/>
                <a:gd name="T6" fmla="*/ 126 w 1493"/>
                <a:gd name="T7" fmla="*/ 43 h 1417"/>
                <a:gd name="T8" fmla="*/ 130 w 1493"/>
                <a:gd name="T9" fmla="*/ 46 h 1417"/>
                <a:gd name="T10" fmla="*/ 132 w 1493"/>
                <a:gd name="T11" fmla="*/ 50 h 1417"/>
                <a:gd name="T12" fmla="*/ 134 w 1493"/>
                <a:gd name="T13" fmla="*/ 55 h 1417"/>
                <a:gd name="T14" fmla="*/ 134 w 1493"/>
                <a:gd name="T15" fmla="*/ 61 h 1417"/>
                <a:gd name="T16" fmla="*/ 134 w 1493"/>
                <a:gd name="T17" fmla="*/ 67 h 1417"/>
                <a:gd name="T18" fmla="*/ 134 w 1493"/>
                <a:gd name="T19" fmla="*/ 73 h 1417"/>
                <a:gd name="T20" fmla="*/ 132 w 1493"/>
                <a:gd name="T21" fmla="*/ 78 h 1417"/>
                <a:gd name="T22" fmla="*/ 129 w 1493"/>
                <a:gd name="T23" fmla="*/ 82 h 1417"/>
                <a:gd name="T24" fmla="*/ 126 w 1493"/>
                <a:gd name="T25" fmla="*/ 85 h 1417"/>
                <a:gd name="T26" fmla="*/ 122 w 1493"/>
                <a:gd name="T27" fmla="*/ 86 h 1417"/>
                <a:gd name="T28" fmla="*/ 117 w 1493"/>
                <a:gd name="T29" fmla="*/ 84 h 1417"/>
                <a:gd name="T30" fmla="*/ 112 w 1493"/>
                <a:gd name="T31" fmla="*/ 80 h 1417"/>
                <a:gd name="T32" fmla="*/ 109 w 1493"/>
                <a:gd name="T33" fmla="*/ 127 h 1417"/>
                <a:gd name="T34" fmla="*/ 82 w 1493"/>
                <a:gd name="T35" fmla="*/ 121 h 1417"/>
                <a:gd name="T36" fmla="*/ 79 w 1493"/>
                <a:gd name="T37" fmla="*/ 112 h 1417"/>
                <a:gd name="T38" fmla="*/ 72 w 1493"/>
                <a:gd name="T39" fmla="*/ 106 h 1417"/>
                <a:gd name="T40" fmla="*/ 63 w 1493"/>
                <a:gd name="T41" fmla="*/ 104 h 1417"/>
                <a:gd name="T42" fmla="*/ 53 w 1493"/>
                <a:gd name="T43" fmla="*/ 104 h 1417"/>
                <a:gd name="T44" fmla="*/ 44 w 1493"/>
                <a:gd name="T45" fmla="*/ 108 h 1417"/>
                <a:gd name="T46" fmla="*/ 38 w 1493"/>
                <a:gd name="T47" fmla="*/ 114 h 1417"/>
                <a:gd name="T48" fmla="*/ 36 w 1493"/>
                <a:gd name="T49" fmla="*/ 122 h 1417"/>
                <a:gd name="T50" fmla="*/ 0 w 1493"/>
                <a:gd name="T51" fmla="*/ 127 h 1417"/>
                <a:gd name="T52" fmla="*/ 18 w 1493"/>
                <a:gd name="T53" fmla="*/ 85 h 1417"/>
                <a:gd name="T54" fmla="*/ 24 w 1493"/>
                <a:gd name="T55" fmla="*/ 85 h 1417"/>
                <a:gd name="T56" fmla="*/ 29 w 1493"/>
                <a:gd name="T57" fmla="*/ 84 h 1417"/>
                <a:gd name="T58" fmla="*/ 33 w 1493"/>
                <a:gd name="T59" fmla="*/ 82 h 1417"/>
                <a:gd name="T60" fmla="*/ 36 w 1493"/>
                <a:gd name="T61" fmla="*/ 79 h 1417"/>
                <a:gd name="T62" fmla="*/ 38 w 1493"/>
                <a:gd name="T63" fmla="*/ 74 h 1417"/>
                <a:gd name="T64" fmla="*/ 38 w 1493"/>
                <a:gd name="T65" fmla="*/ 70 h 1417"/>
                <a:gd name="T66" fmla="*/ 38 w 1493"/>
                <a:gd name="T67" fmla="*/ 64 h 1417"/>
                <a:gd name="T68" fmla="*/ 38 w 1493"/>
                <a:gd name="T69" fmla="*/ 59 h 1417"/>
                <a:gd name="T70" fmla="*/ 36 w 1493"/>
                <a:gd name="T71" fmla="*/ 54 h 1417"/>
                <a:gd name="T72" fmla="*/ 34 w 1493"/>
                <a:gd name="T73" fmla="*/ 50 h 1417"/>
                <a:gd name="T74" fmla="*/ 32 w 1493"/>
                <a:gd name="T75" fmla="*/ 46 h 1417"/>
                <a:gd name="T76" fmla="*/ 29 w 1493"/>
                <a:gd name="T77" fmla="*/ 44 h 1417"/>
                <a:gd name="T78" fmla="*/ 25 w 1493"/>
                <a:gd name="T79" fmla="*/ 43 h 1417"/>
                <a:gd name="T80" fmla="*/ 21 w 1493"/>
                <a:gd name="T81" fmla="*/ 43 h 1417"/>
                <a:gd name="T82" fmla="*/ 17 w 1493"/>
                <a:gd name="T83" fmla="*/ 46 h 1417"/>
                <a:gd name="T84" fmla="*/ 14 w 1493"/>
                <a:gd name="T85" fmla="*/ 6 h 1417"/>
                <a:gd name="T86" fmla="*/ 45 w 1493"/>
                <a:gd name="T87" fmla="*/ 15 h 1417"/>
                <a:gd name="T88" fmla="*/ 46 w 1493"/>
                <a:gd name="T89" fmla="*/ 7 h 1417"/>
                <a:gd name="T90" fmla="*/ 51 w 1493"/>
                <a:gd name="T91" fmla="*/ 2 h 1417"/>
                <a:gd name="T92" fmla="*/ 58 w 1493"/>
                <a:gd name="T93" fmla="*/ 0 h 1417"/>
                <a:gd name="T94" fmla="*/ 66 w 1493"/>
                <a:gd name="T95" fmla="*/ 1 h 1417"/>
                <a:gd name="T96" fmla="*/ 73 w 1493"/>
                <a:gd name="T97" fmla="*/ 4 h 1417"/>
                <a:gd name="T98" fmla="*/ 77 w 1493"/>
                <a:gd name="T99" fmla="*/ 9 h 1417"/>
                <a:gd name="T100" fmla="*/ 75 w 1493"/>
                <a:gd name="T101" fmla="*/ 16 h 1417"/>
                <a:gd name="T102" fmla="*/ 109 w 1493"/>
                <a:gd name="T103" fmla="*/ 21 h 1417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w 1493"/>
                <a:gd name="T157" fmla="*/ 0 h 1417"/>
                <a:gd name="T158" fmla="*/ 1493 w 1493"/>
                <a:gd name="T159" fmla="*/ 1417 h 1417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T156" t="T157" r="T158" b="T159"/>
              <a:pathLst>
                <a:path w="1493" h="1417">
                  <a:moveTo>
                    <a:pt x="1209" y="580"/>
                  </a:moveTo>
                  <a:lnTo>
                    <a:pt x="1243" y="543"/>
                  </a:lnTo>
                  <a:lnTo>
                    <a:pt x="1276" y="515"/>
                  </a:lnTo>
                  <a:lnTo>
                    <a:pt x="1306" y="493"/>
                  </a:lnTo>
                  <a:lnTo>
                    <a:pt x="1334" y="481"/>
                  </a:lnTo>
                  <a:lnTo>
                    <a:pt x="1360" y="475"/>
                  </a:lnTo>
                  <a:lnTo>
                    <a:pt x="1383" y="476"/>
                  </a:lnTo>
                  <a:lnTo>
                    <a:pt x="1404" y="483"/>
                  </a:lnTo>
                  <a:lnTo>
                    <a:pt x="1423" y="494"/>
                  </a:lnTo>
                  <a:lnTo>
                    <a:pt x="1440" y="511"/>
                  </a:lnTo>
                  <a:lnTo>
                    <a:pt x="1455" y="532"/>
                  </a:lnTo>
                  <a:lnTo>
                    <a:pt x="1466" y="557"/>
                  </a:lnTo>
                  <a:lnTo>
                    <a:pt x="1477" y="584"/>
                  </a:lnTo>
                  <a:lnTo>
                    <a:pt x="1484" y="614"/>
                  </a:lnTo>
                  <a:lnTo>
                    <a:pt x="1489" y="646"/>
                  </a:lnTo>
                  <a:lnTo>
                    <a:pt x="1492" y="678"/>
                  </a:lnTo>
                  <a:lnTo>
                    <a:pt x="1493" y="711"/>
                  </a:lnTo>
                  <a:lnTo>
                    <a:pt x="1492" y="745"/>
                  </a:lnTo>
                  <a:lnTo>
                    <a:pt x="1488" y="778"/>
                  </a:lnTo>
                  <a:lnTo>
                    <a:pt x="1483" y="810"/>
                  </a:lnTo>
                  <a:lnTo>
                    <a:pt x="1475" y="839"/>
                  </a:lnTo>
                  <a:lnTo>
                    <a:pt x="1464" y="868"/>
                  </a:lnTo>
                  <a:lnTo>
                    <a:pt x="1452" y="892"/>
                  </a:lnTo>
                  <a:lnTo>
                    <a:pt x="1438" y="914"/>
                  </a:lnTo>
                  <a:lnTo>
                    <a:pt x="1421" y="931"/>
                  </a:lnTo>
                  <a:lnTo>
                    <a:pt x="1401" y="944"/>
                  </a:lnTo>
                  <a:lnTo>
                    <a:pt x="1380" y="952"/>
                  </a:lnTo>
                  <a:lnTo>
                    <a:pt x="1357" y="954"/>
                  </a:lnTo>
                  <a:lnTo>
                    <a:pt x="1331" y="949"/>
                  </a:lnTo>
                  <a:lnTo>
                    <a:pt x="1303" y="938"/>
                  </a:lnTo>
                  <a:lnTo>
                    <a:pt x="1273" y="919"/>
                  </a:lnTo>
                  <a:lnTo>
                    <a:pt x="1241" y="892"/>
                  </a:lnTo>
                  <a:lnTo>
                    <a:pt x="1207" y="856"/>
                  </a:lnTo>
                  <a:lnTo>
                    <a:pt x="1207" y="1417"/>
                  </a:lnTo>
                  <a:lnTo>
                    <a:pt x="909" y="1415"/>
                  </a:lnTo>
                  <a:lnTo>
                    <a:pt x="910" y="1349"/>
                  </a:lnTo>
                  <a:lnTo>
                    <a:pt x="897" y="1293"/>
                  </a:lnTo>
                  <a:lnTo>
                    <a:pt x="872" y="1247"/>
                  </a:lnTo>
                  <a:lnTo>
                    <a:pt x="838" y="1210"/>
                  </a:lnTo>
                  <a:lnTo>
                    <a:pt x="796" y="1182"/>
                  </a:lnTo>
                  <a:lnTo>
                    <a:pt x="748" y="1163"/>
                  </a:lnTo>
                  <a:lnTo>
                    <a:pt x="697" y="1154"/>
                  </a:lnTo>
                  <a:lnTo>
                    <a:pt x="643" y="1151"/>
                  </a:lnTo>
                  <a:lnTo>
                    <a:pt x="591" y="1159"/>
                  </a:lnTo>
                  <a:lnTo>
                    <a:pt x="540" y="1174"/>
                  </a:lnTo>
                  <a:lnTo>
                    <a:pt x="494" y="1196"/>
                  </a:lnTo>
                  <a:lnTo>
                    <a:pt x="454" y="1225"/>
                  </a:lnTo>
                  <a:lnTo>
                    <a:pt x="423" y="1262"/>
                  </a:lnTo>
                  <a:lnTo>
                    <a:pt x="402" y="1307"/>
                  </a:lnTo>
                  <a:lnTo>
                    <a:pt x="395" y="1358"/>
                  </a:lnTo>
                  <a:lnTo>
                    <a:pt x="401" y="1416"/>
                  </a:lnTo>
                  <a:lnTo>
                    <a:pt x="0" y="1416"/>
                  </a:lnTo>
                  <a:lnTo>
                    <a:pt x="156" y="930"/>
                  </a:lnTo>
                  <a:lnTo>
                    <a:pt x="196" y="942"/>
                  </a:lnTo>
                  <a:lnTo>
                    <a:pt x="232" y="948"/>
                  </a:lnTo>
                  <a:lnTo>
                    <a:pt x="265" y="949"/>
                  </a:lnTo>
                  <a:lnTo>
                    <a:pt x="294" y="945"/>
                  </a:lnTo>
                  <a:lnTo>
                    <a:pt x="320" y="938"/>
                  </a:lnTo>
                  <a:lnTo>
                    <a:pt x="344" y="927"/>
                  </a:lnTo>
                  <a:lnTo>
                    <a:pt x="364" y="912"/>
                  </a:lnTo>
                  <a:lnTo>
                    <a:pt x="380" y="894"/>
                  </a:lnTo>
                  <a:lnTo>
                    <a:pt x="395" y="873"/>
                  </a:lnTo>
                  <a:lnTo>
                    <a:pt x="407" y="851"/>
                  </a:lnTo>
                  <a:lnTo>
                    <a:pt x="416" y="827"/>
                  </a:lnTo>
                  <a:lnTo>
                    <a:pt x="422" y="800"/>
                  </a:lnTo>
                  <a:lnTo>
                    <a:pt x="427" y="773"/>
                  </a:lnTo>
                  <a:lnTo>
                    <a:pt x="428" y="744"/>
                  </a:lnTo>
                  <a:lnTo>
                    <a:pt x="428" y="716"/>
                  </a:lnTo>
                  <a:lnTo>
                    <a:pt x="424" y="687"/>
                  </a:lnTo>
                  <a:lnTo>
                    <a:pt x="419" y="658"/>
                  </a:lnTo>
                  <a:lnTo>
                    <a:pt x="413" y="631"/>
                  </a:lnTo>
                  <a:lnTo>
                    <a:pt x="403" y="604"/>
                  </a:lnTo>
                  <a:lnTo>
                    <a:pt x="393" y="579"/>
                  </a:lnTo>
                  <a:lnTo>
                    <a:pt x="381" y="556"/>
                  </a:lnTo>
                  <a:lnTo>
                    <a:pt x="367" y="535"/>
                  </a:lnTo>
                  <a:lnTo>
                    <a:pt x="351" y="517"/>
                  </a:lnTo>
                  <a:lnTo>
                    <a:pt x="334" y="501"/>
                  </a:lnTo>
                  <a:lnTo>
                    <a:pt x="316" y="489"/>
                  </a:lnTo>
                  <a:lnTo>
                    <a:pt x="296" y="481"/>
                  </a:lnTo>
                  <a:lnTo>
                    <a:pt x="275" y="476"/>
                  </a:lnTo>
                  <a:lnTo>
                    <a:pt x="253" y="476"/>
                  </a:lnTo>
                  <a:lnTo>
                    <a:pt x="231" y="482"/>
                  </a:lnTo>
                  <a:lnTo>
                    <a:pt x="207" y="491"/>
                  </a:lnTo>
                  <a:lnTo>
                    <a:pt x="182" y="507"/>
                  </a:lnTo>
                  <a:lnTo>
                    <a:pt x="156" y="529"/>
                  </a:lnTo>
                  <a:lnTo>
                    <a:pt x="156" y="69"/>
                  </a:lnTo>
                  <a:lnTo>
                    <a:pt x="519" y="224"/>
                  </a:lnTo>
                  <a:lnTo>
                    <a:pt x="500" y="164"/>
                  </a:lnTo>
                  <a:lnTo>
                    <a:pt x="497" y="116"/>
                  </a:lnTo>
                  <a:lnTo>
                    <a:pt x="510" y="75"/>
                  </a:lnTo>
                  <a:lnTo>
                    <a:pt x="533" y="44"/>
                  </a:lnTo>
                  <a:lnTo>
                    <a:pt x="565" y="22"/>
                  </a:lnTo>
                  <a:lnTo>
                    <a:pt x="604" y="7"/>
                  </a:lnTo>
                  <a:lnTo>
                    <a:pt x="647" y="0"/>
                  </a:lnTo>
                  <a:lnTo>
                    <a:pt x="691" y="0"/>
                  </a:lnTo>
                  <a:lnTo>
                    <a:pt x="736" y="9"/>
                  </a:lnTo>
                  <a:lnTo>
                    <a:pt x="776" y="23"/>
                  </a:lnTo>
                  <a:lnTo>
                    <a:pt x="809" y="44"/>
                  </a:lnTo>
                  <a:lnTo>
                    <a:pt x="834" y="70"/>
                  </a:lnTo>
                  <a:lnTo>
                    <a:pt x="849" y="102"/>
                  </a:lnTo>
                  <a:lnTo>
                    <a:pt x="850" y="139"/>
                  </a:lnTo>
                  <a:lnTo>
                    <a:pt x="834" y="181"/>
                  </a:lnTo>
                  <a:lnTo>
                    <a:pt x="800" y="228"/>
                  </a:lnTo>
                  <a:lnTo>
                    <a:pt x="1208" y="231"/>
                  </a:lnTo>
                  <a:lnTo>
                    <a:pt x="1209" y="580"/>
                  </a:lnTo>
                  <a:close/>
                </a:path>
              </a:pathLst>
            </a:custGeom>
            <a:solidFill>
              <a:srgbClr val="00F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233" name="Freeform 33"/>
            <p:cNvSpPr>
              <a:spLocks/>
            </p:cNvSpPr>
            <p:nvPr/>
          </p:nvSpPr>
          <p:spPr bwMode="auto">
            <a:xfrm>
              <a:off x="3250" y="2749"/>
              <a:ext cx="498" cy="407"/>
            </a:xfrm>
            <a:custGeom>
              <a:avLst/>
              <a:gdLst>
                <a:gd name="T0" fmla="*/ 75 w 1661"/>
                <a:gd name="T1" fmla="*/ 98 h 1355"/>
                <a:gd name="T2" fmla="*/ 79 w 1661"/>
                <a:gd name="T3" fmla="*/ 101 h 1355"/>
                <a:gd name="T4" fmla="*/ 81 w 1661"/>
                <a:gd name="T5" fmla="*/ 105 h 1355"/>
                <a:gd name="T6" fmla="*/ 83 w 1661"/>
                <a:gd name="T7" fmla="*/ 109 h 1355"/>
                <a:gd name="T8" fmla="*/ 82 w 1661"/>
                <a:gd name="T9" fmla="*/ 113 h 1355"/>
                <a:gd name="T10" fmla="*/ 81 w 1661"/>
                <a:gd name="T11" fmla="*/ 116 h 1355"/>
                <a:gd name="T12" fmla="*/ 78 w 1661"/>
                <a:gd name="T13" fmla="*/ 119 h 1355"/>
                <a:gd name="T14" fmla="*/ 74 w 1661"/>
                <a:gd name="T15" fmla="*/ 121 h 1355"/>
                <a:gd name="T16" fmla="*/ 69 w 1661"/>
                <a:gd name="T17" fmla="*/ 122 h 1355"/>
                <a:gd name="T18" fmla="*/ 62 w 1661"/>
                <a:gd name="T19" fmla="*/ 122 h 1355"/>
                <a:gd name="T20" fmla="*/ 55 w 1661"/>
                <a:gd name="T21" fmla="*/ 121 h 1355"/>
                <a:gd name="T22" fmla="*/ 48 w 1661"/>
                <a:gd name="T23" fmla="*/ 118 h 1355"/>
                <a:gd name="T24" fmla="*/ 46 w 1661"/>
                <a:gd name="T25" fmla="*/ 113 h 1355"/>
                <a:gd name="T26" fmla="*/ 47 w 1661"/>
                <a:gd name="T27" fmla="*/ 107 h 1355"/>
                <a:gd name="T28" fmla="*/ 49 w 1661"/>
                <a:gd name="T29" fmla="*/ 101 h 1355"/>
                <a:gd name="T30" fmla="*/ 51 w 1661"/>
                <a:gd name="T31" fmla="*/ 97 h 1355"/>
                <a:gd name="T32" fmla="*/ 0 w 1661"/>
                <a:gd name="T33" fmla="*/ 50 h 1355"/>
                <a:gd name="T34" fmla="*/ 2 w 1661"/>
                <a:gd name="T35" fmla="*/ 53 h 1355"/>
                <a:gd name="T36" fmla="*/ 7 w 1661"/>
                <a:gd name="T37" fmla="*/ 56 h 1355"/>
                <a:gd name="T38" fmla="*/ 13 w 1661"/>
                <a:gd name="T39" fmla="*/ 58 h 1355"/>
                <a:gd name="T40" fmla="*/ 19 w 1661"/>
                <a:gd name="T41" fmla="*/ 56 h 1355"/>
                <a:gd name="T42" fmla="*/ 23 w 1661"/>
                <a:gd name="T43" fmla="*/ 48 h 1355"/>
                <a:gd name="T44" fmla="*/ 24 w 1661"/>
                <a:gd name="T45" fmla="*/ 38 h 1355"/>
                <a:gd name="T46" fmla="*/ 21 w 1661"/>
                <a:gd name="T47" fmla="*/ 31 h 1355"/>
                <a:gd name="T48" fmla="*/ 16 w 1661"/>
                <a:gd name="T49" fmla="*/ 28 h 1355"/>
                <a:gd name="T50" fmla="*/ 11 w 1661"/>
                <a:gd name="T51" fmla="*/ 27 h 1355"/>
                <a:gd name="T52" fmla="*/ 5 w 1661"/>
                <a:gd name="T53" fmla="*/ 28 h 1355"/>
                <a:gd name="T54" fmla="*/ 12 w 1661"/>
                <a:gd name="T55" fmla="*/ 0 h 1355"/>
                <a:gd name="T56" fmla="*/ 41 w 1661"/>
                <a:gd name="T57" fmla="*/ 3 h 1355"/>
                <a:gd name="T58" fmla="*/ 39 w 1661"/>
                <a:gd name="T59" fmla="*/ 10 h 1355"/>
                <a:gd name="T60" fmla="*/ 39 w 1661"/>
                <a:gd name="T61" fmla="*/ 18 h 1355"/>
                <a:gd name="T62" fmla="*/ 45 w 1661"/>
                <a:gd name="T63" fmla="*/ 25 h 1355"/>
                <a:gd name="T64" fmla="*/ 57 w 1661"/>
                <a:gd name="T65" fmla="*/ 28 h 1355"/>
                <a:gd name="T66" fmla="*/ 73 w 1661"/>
                <a:gd name="T67" fmla="*/ 26 h 1355"/>
                <a:gd name="T68" fmla="*/ 80 w 1661"/>
                <a:gd name="T69" fmla="*/ 22 h 1355"/>
                <a:gd name="T70" fmla="*/ 84 w 1661"/>
                <a:gd name="T71" fmla="*/ 17 h 1355"/>
                <a:gd name="T72" fmla="*/ 85 w 1661"/>
                <a:gd name="T73" fmla="*/ 11 h 1355"/>
                <a:gd name="T74" fmla="*/ 83 w 1661"/>
                <a:gd name="T75" fmla="*/ 5 h 1355"/>
                <a:gd name="T76" fmla="*/ 79 w 1661"/>
                <a:gd name="T77" fmla="*/ 0 h 1355"/>
                <a:gd name="T78" fmla="*/ 125 w 1661"/>
                <a:gd name="T79" fmla="*/ 32 h 1355"/>
                <a:gd name="T80" fmla="*/ 134 w 1661"/>
                <a:gd name="T81" fmla="*/ 31 h 1355"/>
                <a:gd name="T82" fmla="*/ 143 w 1661"/>
                <a:gd name="T83" fmla="*/ 35 h 1355"/>
                <a:gd name="T84" fmla="*/ 148 w 1661"/>
                <a:gd name="T85" fmla="*/ 43 h 1355"/>
                <a:gd name="T86" fmla="*/ 149 w 1661"/>
                <a:gd name="T87" fmla="*/ 53 h 1355"/>
                <a:gd name="T88" fmla="*/ 143 w 1661"/>
                <a:gd name="T89" fmla="*/ 64 h 1355"/>
                <a:gd name="T90" fmla="*/ 138 w 1661"/>
                <a:gd name="T91" fmla="*/ 67 h 1355"/>
                <a:gd name="T92" fmla="*/ 133 w 1661"/>
                <a:gd name="T93" fmla="*/ 68 h 1355"/>
                <a:gd name="T94" fmla="*/ 128 w 1661"/>
                <a:gd name="T95" fmla="*/ 66 h 1355"/>
                <a:gd name="T96" fmla="*/ 124 w 1661"/>
                <a:gd name="T97" fmla="*/ 64 h 1355"/>
                <a:gd name="T98" fmla="*/ 122 w 1661"/>
                <a:gd name="T99" fmla="*/ 60 h 1355"/>
                <a:gd name="T100" fmla="*/ 73 w 1661"/>
                <a:gd name="T101" fmla="*/ 96 h 1355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w 1661"/>
                <a:gd name="T154" fmla="*/ 0 h 1355"/>
                <a:gd name="T155" fmla="*/ 1661 w 1661"/>
                <a:gd name="T156" fmla="*/ 1355 h 1355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T153" t="T154" r="T155" b="T156"/>
              <a:pathLst>
                <a:path w="1661" h="1355">
                  <a:moveTo>
                    <a:pt x="808" y="1061"/>
                  </a:moveTo>
                  <a:lnTo>
                    <a:pt x="823" y="1072"/>
                  </a:lnTo>
                  <a:lnTo>
                    <a:pt x="837" y="1082"/>
                  </a:lnTo>
                  <a:lnTo>
                    <a:pt x="850" y="1095"/>
                  </a:lnTo>
                  <a:lnTo>
                    <a:pt x="863" y="1108"/>
                  </a:lnTo>
                  <a:lnTo>
                    <a:pt x="874" y="1120"/>
                  </a:lnTo>
                  <a:lnTo>
                    <a:pt x="885" y="1134"/>
                  </a:lnTo>
                  <a:lnTo>
                    <a:pt x="894" y="1149"/>
                  </a:lnTo>
                  <a:lnTo>
                    <a:pt x="903" y="1163"/>
                  </a:lnTo>
                  <a:lnTo>
                    <a:pt x="910" y="1177"/>
                  </a:lnTo>
                  <a:lnTo>
                    <a:pt x="914" y="1192"/>
                  </a:lnTo>
                  <a:lnTo>
                    <a:pt x="919" y="1207"/>
                  </a:lnTo>
                  <a:lnTo>
                    <a:pt x="920" y="1222"/>
                  </a:lnTo>
                  <a:lnTo>
                    <a:pt x="920" y="1237"/>
                  </a:lnTo>
                  <a:lnTo>
                    <a:pt x="917" y="1251"/>
                  </a:lnTo>
                  <a:lnTo>
                    <a:pt x="911" y="1265"/>
                  </a:lnTo>
                  <a:lnTo>
                    <a:pt x="904" y="1279"/>
                  </a:lnTo>
                  <a:lnTo>
                    <a:pt x="898" y="1289"/>
                  </a:lnTo>
                  <a:lnTo>
                    <a:pt x="889" y="1298"/>
                  </a:lnTo>
                  <a:lnTo>
                    <a:pt x="879" y="1306"/>
                  </a:lnTo>
                  <a:lnTo>
                    <a:pt x="867" y="1316"/>
                  </a:lnTo>
                  <a:lnTo>
                    <a:pt x="853" y="1323"/>
                  </a:lnTo>
                  <a:lnTo>
                    <a:pt x="839" y="1331"/>
                  </a:lnTo>
                  <a:lnTo>
                    <a:pt x="823" y="1338"/>
                  </a:lnTo>
                  <a:lnTo>
                    <a:pt x="805" y="1344"/>
                  </a:lnTo>
                  <a:lnTo>
                    <a:pt x="785" y="1349"/>
                  </a:lnTo>
                  <a:lnTo>
                    <a:pt x="764" y="1352"/>
                  </a:lnTo>
                  <a:lnTo>
                    <a:pt x="742" y="1354"/>
                  </a:lnTo>
                  <a:lnTo>
                    <a:pt x="718" y="1355"/>
                  </a:lnTo>
                  <a:lnTo>
                    <a:pt x="693" y="1355"/>
                  </a:lnTo>
                  <a:lnTo>
                    <a:pt x="666" y="1352"/>
                  </a:lnTo>
                  <a:lnTo>
                    <a:pt x="638" y="1349"/>
                  </a:lnTo>
                  <a:lnTo>
                    <a:pt x="609" y="1342"/>
                  </a:lnTo>
                  <a:lnTo>
                    <a:pt x="579" y="1333"/>
                  </a:lnTo>
                  <a:lnTo>
                    <a:pt x="556" y="1321"/>
                  </a:lnTo>
                  <a:lnTo>
                    <a:pt x="538" y="1306"/>
                  </a:lnTo>
                  <a:lnTo>
                    <a:pt x="527" y="1290"/>
                  </a:lnTo>
                  <a:lnTo>
                    <a:pt x="518" y="1271"/>
                  </a:lnTo>
                  <a:lnTo>
                    <a:pt x="514" y="1249"/>
                  </a:lnTo>
                  <a:lnTo>
                    <a:pt x="514" y="1228"/>
                  </a:lnTo>
                  <a:lnTo>
                    <a:pt x="516" y="1206"/>
                  </a:lnTo>
                  <a:lnTo>
                    <a:pt x="521" y="1184"/>
                  </a:lnTo>
                  <a:lnTo>
                    <a:pt x="528" y="1163"/>
                  </a:lnTo>
                  <a:lnTo>
                    <a:pt x="536" y="1141"/>
                  </a:lnTo>
                  <a:lnTo>
                    <a:pt x="545" y="1121"/>
                  </a:lnTo>
                  <a:lnTo>
                    <a:pt x="555" y="1102"/>
                  </a:lnTo>
                  <a:lnTo>
                    <a:pt x="563" y="1086"/>
                  </a:lnTo>
                  <a:lnTo>
                    <a:pt x="572" y="1072"/>
                  </a:lnTo>
                  <a:lnTo>
                    <a:pt x="579" y="1061"/>
                  </a:lnTo>
                  <a:lnTo>
                    <a:pt x="168" y="1061"/>
                  </a:lnTo>
                  <a:lnTo>
                    <a:pt x="0" y="549"/>
                  </a:lnTo>
                  <a:lnTo>
                    <a:pt x="5" y="559"/>
                  </a:lnTo>
                  <a:lnTo>
                    <a:pt x="16" y="571"/>
                  </a:lnTo>
                  <a:lnTo>
                    <a:pt x="28" y="584"/>
                  </a:lnTo>
                  <a:lnTo>
                    <a:pt x="44" y="598"/>
                  </a:lnTo>
                  <a:lnTo>
                    <a:pt x="63" y="611"/>
                  </a:lnTo>
                  <a:lnTo>
                    <a:pt x="84" y="623"/>
                  </a:lnTo>
                  <a:lnTo>
                    <a:pt x="105" y="634"/>
                  </a:lnTo>
                  <a:lnTo>
                    <a:pt x="128" y="640"/>
                  </a:lnTo>
                  <a:lnTo>
                    <a:pt x="150" y="643"/>
                  </a:lnTo>
                  <a:lnTo>
                    <a:pt x="172" y="642"/>
                  </a:lnTo>
                  <a:lnTo>
                    <a:pt x="193" y="636"/>
                  </a:lnTo>
                  <a:lnTo>
                    <a:pt x="213" y="622"/>
                  </a:lnTo>
                  <a:lnTo>
                    <a:pt x="230" y="602"/>
                  </a:lnTo>
                  <a:lnTo>
                    <a:pt x="246" y="573"/>
                  </a:lnTo>
                  <a:lnTo>
                    <a:pt x="257" y="536"/>
                  </a:lnTo>
                  <a:lnTo>
                    <a:pt x="265" y="490"/>
                  </a:lnTo>
                  <a:lnTo>
                    <a:pt x="267" y="451"/>
                  </a:lnTo>
                  <a:lnTo>
                    <a:pt x="265" y="418"/>
                  </a:lnTo>
                  <a:lnTo>
                    <a:pt x="259" y="389"/>
                  </a:lnTo>
                  <a:lnTo>
                    <a:pt x="249" y="365"/>
                  </a:lnTo>
                  <a:lnTo>
                    <a:pt x="236" y="345"/>
                  </a:lnTo>
                  <a:lnTo>
                    <a:pt x="221" y="329"/>
                  </a:lnTo>
                  <a:lnTo>
                    <a:pt x="204" y="316"/>
                  </a:lnTo>
                  <a:lnTo>
                    <a:pt x="184" y="308"/>
                  </a:lnTo>
                  <a:lnTo>
                    <a:pt x="163" y="301"/>
                  </a:lnTo>
                  <a:lnTo>
                    <a:pt x="142" y="299"/>
                  </a:lnTo>
                  <a:lnTo>
                    <a:pt x="120" y="299"/>
                  </a:lnTo>
                  <a:lnTo>
                    <a:pt x="98" y="301"/>
                  </a:lnTo>
                  <a:lnTo>
                    <a:pt x="77" y="306"/>
                  </a:lnTo>
                  <a:lnTo>
                    <a:pt x="56" y="312"/>
                  </a:lnTo>
                  <a:lnTo>
                    <a:pt x="37" y="319"/>
                  </a:lnTo>
                  <a:lnTo>
                    <a:pt x="19" y="329"/>
                  </a:lnTo>
                  <a:lnTo>
                    <a:pt x="138" y="1"/>
                  </a:lnTo>
                  <a:lnTo>
                    <a:pt x="480" y="0"/>
                  </a:lnTo>
                  <a:lnTo>
                    <a:pt x="469" y="13"/>
                  </a:lnTo>
                  <a:lnTo>
                    <a:pt x="457" y="31"/>
                  </a:lnTo>
                  <a:lnTo>
                    <a:pt x="446" y="54"/>
                  </a:lnTo>
                  <a:lnTo>
                    <a:pt x="437" y="80"/>
                  </a:lnTo>
                  <a:lnTo>
                    <a:pt x="431" y="109"/>
                  </a:lnTo>
                  <a:lnTo>
                    <a:pt x="429" y="139"/>
                  </a:lnTo>
                  <a:lnTo>
                    <a:pt x="431" y="169"/>
                  </a:lnTo>
                  <a:lnTo>
                    <a:pt x="437" y="199"/>
                  </a:lnTo>
                  <a:lnTo>
                    <a:pt x="451" y="226"/>
                  </a:lnTo>
                  <a:lnTo>
                    <a:pt x="471" y="252"/>
                  </a:lnTo>
                  <a:lnTo>
                    <a:pt x="499" y="274"/>
                  </a:lnTo>
                  <a:lnTo>
                    <a:pt x="535" y="291"/>
                  </a:lnTo>
                  <a:lnTo>
                    <a:pt x="581" y="301"/>
                  </a:lnTo>
                  <a:lnTo>
                    <a:pt x="638" y="307"/>
                  </a:lnTo>
                  <a:lnTo>
                    <a:pt x="705" y="303"/>
                  </a:lnTo>
                  <a:lnTo>
                    <a:pt x="785" y="291"/>
                  </a:lnTo>
                  <a:lnTo>
                    <a:pt x="817" y="282"/>
                  </a:lnTo>
                  <a:lnTo>
                    <a:pt x="844" y="272"/>
                  </a:lnTo>
                  <a:lnTo>
                    <a:pt x="868" y="259"/>
                  </a:lnTo>
                  <a:lnTo>
                    <a:pt x="889" y="244"/>
                  </a:lnTo>
                  <a:lnTo>
                    <a:pt x="906" y="227"/>
                  </a:lnTo>
                  <a:lnTo>
                    <a:pt x="921" y="208"/>
                  </a:lnTo>
                  <a:lnTo>
                    <a:pt x="931" y="188"/>
                  </a:lnTo>
                  <a:lnTo>
                    <a:pt x="939" y="168"/>
                  </a:lnTo>
                  <a:lnTo>
                    <a:pt x="942" y="146"/>
                  </a:lnTo>
                  <a:lnTo>
                    <a:pt x="943" y="125"/>
                  </a:lnTo>
                  <a:lnTo>
                    <a:pt x="941" y="103"/>
                  </a:lnTo>
                  <a:lnTo>
                    <a:pt x="934" y="80"/>
                  </a:lnTo>
                  <a:lnTo>
                    <a:pt x="926" y="59"/>
                  </a:lnTo>
                  <a:lnTo>
                    <a:pt x="914" y="39"/>
                  </a:lnTo>
                  <a:lnTo>
                    <a:pt x="899" y="19"/>
                  </a:lnTo>
                  <a:lnTo>
                    <a:pt x="881" y="1"/>
                  </a:lnTo>
                  <a:lnTo>
                    <a:pt x="1353" y="0"/>
                  </a:lnTo>
                  <a:lnTo>
                    <a:pt x="1353" y="369"/>
                  </a:lnTo>
                  <a:lnTo>
                    <a:pt x="1386" y="351"/>
                  </a:lnTo>
                  <a:lnTo>
                    <a:pt x="1421" y="341"/>
                  </a:lnTo>
                  <a:lnTo>
                    <a:pt x="1457" y="338"/>
                  </a:lnTo>
                  <a:lnTo>
                    <a:pt x="1491" y="343"/>
                  </a:lnTo>
                  <a:lnTo>
                    <a:pt x="1525" y="353"/>
                  </a:lnTo>
                  <a:lnTo>
                    <a:pt x="1557" y="369"/>
                  </a:lnTo>
                  <a:lnTo>
                    <a:pt x="1586" y="390"/>
                  </a:lnTo>
                  <a:lnTo>
                    <a:pt x="1611" y="417"/>
                  </a:lnTo>
                  <a:lnTo>
                    <a:pt x="1632" y="446"/>
                  </a:lnTo>
                  <a:lnTo>
                    <a:pt x="1648" y="479"/>
                  </a:lnTo>
                  <a:lnTo>
                    <a:pt x="1659" y="515"/>
                  </a:lnTo>
                  <a:lnTo>
                    <a:pt x="1661" y="552"/>
                  </a:lnTo>
                  <a:lnTo>
                    <a:pt x="1657" y="591"/>
                  </a:lnTo>
                  <a:lnTo>
                    <a:pt x="1643" y="632"/>
                  </a:lnTo>
                  <a:lnTo>
                    <a:pt x="1621" y="672"/>
                  </a:lnTo>
                  <a:lnTo>
                    <a:pt x="1588" y="711"/>
                  </a:lnTo>
                  <a:lnTo>
                    <a:pt x="1572" y="725"/>
                  </a:lnTo>
                  <a:lnTo>
                    <a:pt x="1556" y="735"/>
                  </a:lnTo>
                  <a:lnTo>
                    <a:pt x="1537" y="744"/>
                  </a:lnTo>
                  <a:lnTo>
                    <a:pt x="1518" y="748"/>
                  </a:lnTo>
                  <a:lnTo>
                    <a:pt x="1499" y="750"/>
                  </a:lnTo>
                  <a:lnTo>
                    <a:pt x="1479" y="750"/>
                  </a:lnTo>
                  <a:lnTo>
                    <a:pt x="1460" y="748"/>
                  </a:lnTo>
                  <a:lnTo>
                    <a:pt x="1441" y="743"/>
                  </a:lnTo>
                  <a:lnTo>
                    <a:pt x="1423" y="736"/>
                  </a:lnTo>
                  <a:lnTo>
                    <a:pt x="1407" y="728"/>
                  </a:lnTo>
                  <a:lnTo>
                    <a:pt x="1392" y="718"/>
                  </a:lnTo>
                  <a:lnTo>
                    <a:pt x="1379" y="708"/>
                  </a:lnTo>
                  <a:lnTo>
                    <a:pt x="1368" y="695"/>
                  </a:lnTo>
                  <a:lnTo>
                    <a:pt x="1360" y="682"/>
                  </a:lnTo>
                  <a:lnTo>
                    <a:pt x="1356" y="669"/>
                  </a:lnTo>
                  <a:lnTo>
                    <a:pt x="1354" y="654"/>
                  </a:lnTo>
                  <a:lnTo>
                    <a:pt x="1354" y="1060"/>
                  </a:lnTo>
                  <a:lnTo>
                    <a:pt x="808" y="1061"/>
                  </a:lnTo>
                  <a:close/>
                </a:path>
              </a:pathLst>
            </a:custGeom>
            <a:solidFill>
              <a:srgbClr val="FF00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234" name="Freeform 34"/>
            <p:cNvSpPr>
              <a:spLocks/>
            </p:cNvSpPr>
            <p:nvPr/>
          </p:nvSpPr>
          <p:spPr bwMode="auto">
            <a:xfrm>
              <a:off x="3225" y="2334"/>
              <a:ext cx="431" cy="496"/>
            </a:xfrm>
            <a:custGeom>
              <a:avLst/>
              <a:gdLst>
                <a:gd name="T0" fmla="*/ 80 w 1439"/>
                <a:gd name="T1" fmla="*/ 123 h 1656"/>
                <a:gd name="T2" fmla="*/ 84 w 1439"/>
                <a:gd name="T3" fmla="*/ 126 h 1656"/>
                <a:gd name="T4" fmla="*/ 87 w 1439"/>
                <a:gd name="T5" fmla="*/ 130 h 1656"/>
                <a:gd name="T6" fmla="*/ 89 w 1439"/>
                <a:gd name="T7" fmla="*/ 134 h 1656"/>
                <a:gd name="T8" fmla="*/ 88 w 1439"/>
                <a:gd name="T9" fmla="*/ 139 h 1656"/>
                <a:gd name="T10" fmla="*/ 86 w 1439"/>
                <a:gd name="T11" fmla="*/ 143 h 1656"/>
                <a:gd name="T12" fmla="*/ 83 w 1439"/>
                <a:gd name="T13" fmla="*/ 145 h 1656"/>
                <a:gd name="T14" fmla="*/ 79 w 1439"/>
                <a:gd name="T15" fmla="*/ 147 h 1656"/>
                <a:gd name="T16" fmla="*/ 73 w 1439"/>
                <a:gd name="T17" fmla="*/ 148 h 1656"/>
                <a:gd name="T18" fmla="*/ 66 w 1439"/>
                <a:gd name="T19" fmla="*/ 149 h 1656"/>
                <a:gd name="T20" fmla="*/ 59 w 1439"/>
                <a:gd name="T21" fmla="*/ 148 h 1656"/>
                <a:gd name="T22" fmla="*/ 52 w 1439"/>
                <a:gd name="T23" fmla="*/ 144 h 1656"/>
                <a:gd name="T24" fmla="*/ 50 w 1439"/>
                <a:gd name="T25" fmla="*/ 138 h 1656"/>
                <a:gd name="T26" fmla="*/ 50 w 1439"/>
                <a:gd name="T27" fmla="*/ 132 h 1656"/>
                <a:gd name="T28" fmla="*/ 53 w 1439"/>
                <a:gd name="T29" fmla="*/ 126 h 1656"/>
                <a:gd name="T30" fmla="*/ 56 w 1439"/>
                <a:gd name="T31" fmla="*/ 122 h 1656"/>
                <a:gd name="T32" fmla="*/ 20 w 1439"/>
                <a:gd name="T33" fmla="*/ 84 h 1656"/>
                <a:gd name="T34" fmla="*/ 16 w 1439"/>
                <a:gd name="T35" fmla="*/ 89 h 1656"/>
                <a:gd name="T36" fmla="*/ 11 w 1439"/>
                <a:gd name="T37" fmla="*/ 91 h 1656"/>
                <a:gd name="T38" fmla="*/ 6 w 1439"/>
                <a:gd name="T39" fmla="*/ 90 h 1656"/>
                <a:gd name="T40" fmla="*/ 2 w 1439"/>
                <a:gd name="T41" fmla="*/ 86 h 1656"/>
                <a:gd name="T42" fmla="*/ 0 w 1439"/>
                <a:gd name="T43" fmla="*/ 78 h 1656"/>
                <a:gd name="T44" fmla="*/ 0 w 1439"/>
                <a:gd name="T45" fmla="*/ 72 h 1656"/>
                <a:gd name="T46" fmla="*/ 2 w 1439"/>
                <a:gd name="T47" fmla="*/ 68 h 1656"/>
                <a:gd name="T48" fmla="*/ 6 w 1439"/>
                <a:gd name="T49" fmla="*/ 64 h 1656"/>
                <a:gd name="T50" fmla="*/ 11 w 1439"/>
                <a:gd name="T51" fmla="*/ 63 h 1656"/>
                <a:gd name="T52" fmla="*/ 16 w 1439"/>
                <a:gd name="T53" fmla="*/ 64 h 1656"/>
                <a:gd name="T54" fmla="*/ 20 w 1439"/>
                <a:gd name="T55" fmla="*/ 25 h 1656"/>
                <a:gd name="T56" fmla="*/ 61 w 1439"/>
                <a:gd name="T57" fmla="*/ 21 h 1656"/>
                <a:gd name="T58" fmla="*/ 61 w 1439"/>
                <a:gd name="T59" fmla="*/ 14 h 1656"/>
                <a:gd name="T60" fmla="*/ 63 w 1439"/>
                <a:gd name="T61" fmla="*/ 7 h 1656"/>
                <a:gd name="T62" fmla="*/ 69 w 1439"/>
                <a:gd name="T63" fmla="*/ 2 h 1656"/>
                <a:gd name="T64" fmla="*/ 77 w 1439"/>
                <a:gd name="T65" fmla="*/ 0 h 1656"/>
                <a:gd name="T66" fmla="*/ 87 w 1439"/>
                <a:gd name="T67" fmla="*/ 1 h 1656"/>
                <a:gd name="T68" fmla="*/ 93 w 1439"/>
                <a:gd name="T69" fmla="*/ 4 h 1656"/>
                <a:gd name="T70" fmla="*/ 96 w 1439"/>
                <a:gd name="T71" fmla="*/ 9 h 1656"/>
                <a:gd name="T72" fmla="*/ 98 w 1439"/>
                <a:gd name="T73" fmla="*/ 15 h 1656"/>
                <a:gd name="T74" fmla="*/ 96 w 1439"/>
                <a:gd name="T75" fmla="*/ 20 h 1656"/>
                <a:gd name="T76" fmla="*/ 93 w 1439"/>
                <a:gd name="T77" fmla="*/ 25 h 1656"/>
                <a:gd name="T78" fmla="*/ 124 w 1439"/>
                <a:gd name="T79" fmla="*/ 57 h 1656"/>
                <a:gd name="T80" fmla="*/ 114 w 1439"/>
                <a:gd name="T81" fmla="*/ 57 h 1656"/>
                <a:gd name="T82" fmla="*/ 108 w 1439"/>
                <a:gd name="T83" fmla="*/ 62 h 1656"/>
                <a:gd name="T84" fmla="*/ 105 w 1439"/>
                <a:gd name="T85" fmla="*/ 69 h 1656"/>
                <a:gd name="T86" fmla="*/ 105 w 1439"/>
                <a:gd name="T87" fmla="*/ 77 h 1656"/>
                <a:gd name="T88" fmla="*/ 106 w 1439"/>
                <a:gd name="T89" fmla="*/ 82 h 1656"/>
                <a:gd name="T90" fmla="*/ 109 w 1439"/>
                <a:gd name="T91" fmla="*/ 87 h 1656"/>
                <a:gd name="T92" fmla="*/ 114 w 1439"/>
                <a:gd name="T93" fmla="*/ 90 h 1656"/>
                <a:gd name="T94" fmla="*/ 119 w 1439"/>
                <a:gd name="T95" fmla="*/ 92 h 1656"/>
                <a:gd name="T96" fmla="*/ 124 w 1439"/>
                <a:gd name="T97" fmla="*/ 92 h 1656"/>
                <a:gd name="T98" fmla="*/ 128 w 1439"/>
                <a:gd name="T99" fmla="*/ 88 h 1656"/>
                <a:gd name="T100" fmla="*/ 78 w 1439"/>
                <a:gd name="T101" fmla="*/ 121 h 165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w 1439"/>
                <a:gd name="T154" fmla="*/ 0 h 1656"/>
                <a:gd name="T155" fmla="*/ 1439 w 1439"/>
                <a:gd name="T156" fmla="*/ 1656 h 1656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T153" t="T154" r="T155" b="T156"/>
              <a:pathLst>
                <a:path w="1439" h="1656">
                  <a:moveTo>
                    <a:pt x="867" y="1348"/>
                  </a:moveTo>
                  <a:lnTo>
                    <a:pt x="881" y="1356"/>
                  </a:lnTo>
                  <a:lnTo>
                    <a:pt x="894" y="1366"/>
                  </a:lnTo>
                  <a:lnTo>
                    <a:pt x="908" y="1376"/>
                  </a:lnTo>
                  <a:lnTo>
                    <a:pt x="922" y="1388"/>
                  </a:lnTo>
                  <a:lnTo>
                    <a:pt x="935" y="1402"/>
                  </a:lnTo>
                  <a:lnTo>
                    <a:pt x="947" y="1416"/>
                  </a:lnTo>
                  <a:lnTo>
                    <a:pt x="958" y="1430"/>
                  </a:lnTo>
                  <a:lnTo>
                    <a:pt x="968" y="1446"/>
                  </a:lnTo>
                  <a:lnTo>
                    <a:pt x="976" y="1462"/>
                  </a:lnTo>
                  <a:lnTo>
                    <a:pt x="983" y="1479"/>
                  </a:lnTo>
                  <a:lnTo>
                    <a:pt x="988" y="1496"/>
                  </a:lnTo>
                  <a:lnTo>
                    <a:pt x="990" y="1513"/>
                  </a:lnTo>
                  <a:lnTo>
                    <a:pt x="989" y="1530"/>
                  </a:lnTo>
                  <a:lnTo>
                    <a:pt x="986" y="1548"/>
                  </a:lnTo>
                  <a:lnTo>
                    <a:pt x="979" y="1564"/>
                  </a:lnTo>
                  <a:lnTo>
                    <a:pt x="970" y="1581"/>
                  </a:lnTo>
                  <a:lnTo>
                    <a:pt x="963" y="1590"/>
                  </a:lnTo>
                  <a:lnTo>
                    <a:pt x="953" y="1599"/>
                  </a:lnTo>
                  <a:lnTo>
                    <a:pt x="942" y="1607"/>
                  </a:lnTo>
                  <a:lnTo>
                    <a:pt x="928" y="1616"/>
                  </a:lnTo>
                  <a:lnTo>
                    <a:pt x="912" y="1624"/>
                  </a:lnTo>
                  <a:lnTo>
                    <a:pt x="895" y="1631"/>
                  </a:lnTo>
                  <a:lnTo>
                    <a:pt x="877" y="1638"/>
                  </a:lnTo>
                  <a:lnTo>
                    <a:pt x="857" y="1644"/>
                  </a:lnTo>
                  <a:lnTo>
                    <a:pt x="836" y="1648"/>
                  </a:lnTo>
                  <a:lnTo>
                    <a:pt x="813" y="1653"/>
                  </a:lnTo>
                  <a:lnTo>
                    <a:pt x="790" y="1655"/>
                  </a:lnTo>
                  <a:lnTo>
                    <a:pt x="766" y="1656"/>
                  </a:lnTo>
                  <a:lnTo>
                    <a:pt x="741" y="1656"/>
                  </a:lnTo>
                  <a:lnTo>
                    <a:pt x="715" y="1654"/>
                  </a:lnTo>
                  <a:lnTo>
                    <a:pt x="688" y="1650"/>
                  </a:lnTo>
                  <a:lnTo>
                    <a:pt x="661" y="1645"/>
                  </a:lnTo>
                  <a:lnTo>
                    <a:pt x="628" y="1635"/>
                  </a:lnTo>
                  <a:lnTo>
                    <a:pt x="602" y="1621"/>
                  </a:lnTo>
                  <a:lnTo>
                    <a:pt x="582" y="1605"/>
                  </a:lnTo>
                  <a:lnTo>
                    <a:pt x="567" y="1586"/>
                  </a:lnTo>
                  <a:lnTo>
                    <a:pt x="558" y="1565"/>
                  </a:lnTo>
                  <a:lnTo>
                    <a:pt x="553" y="1543"/>
                  </a:lnTo>
                  <a:lnTo>
                    <a:pt x="552" y="1519"/>
                  </a:lnTo>
                  <a:lnTo>
                    <a:pt x="555" y="1495"/>
                  </a:lnTo>
                  <a:lnTo>
                    <a:pt x="560" y="1472"/>
                  </a:lnTo>
                  <a:lnTo>
                    <a:pt x="567" y="1448"/>
                  </a:lnTo>
                  <a:lnTo>
                    <a:pt x="578" y="1426"/>
                  </a:lnTo>
                  <a:lnTo>
                    <a:pt x="589" y="1405"/>
                  </a:lnTo>
                  <a:lnTo>
                    <a:pt x="602" y="1386"/>
                  </a:lnTo>
                  <a:lnTo>
                    <a:pt x="615" y="1370"/>
                  </a:lnTo>
                  <a:lnTo>
                    <a:pt x="628" y="1357"/>
                  </a:lnTo>
                  <a:lnTo>
                    <a:pt x="641" y="1348"/>
                  </a:lnTo>
                  <a:lnTo>
                    <a:pt x="225" y="1348"/>
                  </a:lnTo>
                  <a:lnTo>
                    <a:pt x="224" y="936"/>
                  </a:lnTo>
                  <a:lnTo>
                    <a:pt x="212" y="959"/>
                  </a:lnTo>
                  <a:lnTo>
                    <a:pt x="197" y="978"/>
                  </a:lnTo>
                  <a:lnTo>
                    <a:pt x="182" y="992"/>
                  </a:lnTo>
                  <a:lnTo>
                    <a:pt x="164" y="1004"/>
                  </a:lnTo>
                  <a:lnTo>
                    <a:pt x="146" y="1011"/>
                  </a:lnTo>
                  <a:lnTo>
                    <a:pt x="127" y="1015"/>
                  </a:lnTo>
                  <a:lnTo>
                    <a:pt x="108" y="1015"/>
                  </a:lnTo>
                  <a:lnTo>
                    <a:pt x="89" y="1010"/>
                  </a:lnTo>
                  <a:lnTo>
                    <a:pt x="71" y="1003"/>
                  </a:lnTo>
                  <a:lnTo>
                    <a:pt x="54" y="991"/>
                  </a:lnTo>
                  <a:lnTo>
                    <a:pt x="39" y="975"/>
                  </a:lnTo>
                  <a:lnTo>
                    <a:pt x="26" y="956"/>
                  </a:lnTo>
                  <a:lnTo>
                    <a:pt x="14" y="933"/>
                  </a:lnTo>
                  <a:lnTo>
                    <a:pt x="6" y="907"/>
                  </a:lnTo>
                  <a:lnTo>
                    <a:pt x="1" y="876"/>
                  </a:lnTo>
                  <a:lnTo>
                    <a:pt x="0" y="841"/>
                  </a:lnTo>
                  <a:lnTo>
                    <a:pt x="1" y="824"/>
                  </a:lnTo>
                  <a:lnTo>
                    <a:pt x="5" y="806"/>
                  </a:lnTo>
                  <a:lnTo>
                    <a:pt x="10" y="788"/>
                  </a:lnTo>
                  <a:lnTo>
                    <a:pt x="19" y="771"/>
                  </a:lnTo>
                  <a:lnTo>
                    <a:pt x="28" y="755"/>
                  </a:lnTo>
                  <a:lnTo>
                    <a:pt x="40" y="741"/>
                  </a:lnTo>
                  <a:lnTo>
                    <a:pt x="52" y="727"/>
                  </a:lnTo>
                  <a:lnTo>
                    <a:pt x="67" y="716"/>
                  </a:lnTo>
                  <a:lnTo>
                    <a:pt x="83" y="707"/>
                  </a:lnTo>
                  <a:lnTo>
                    <a:pt x="101" y="700"/>
                  </a:lnTo>
                  <a:lnTo>
                    <a:pt x="119" y="697"/>
                  </a:lnTo>
                  <a:lnTo>
                    <a:pt x="138" y="698"/>
                  </a:lnTo>
                  <a:lnTo>
                    <a:pt x="158" y="703"/>
                  </a:lnTo>
                  <a:lnTo>
                    <a:pt x="179" y="711"/>
                  </a:lnTo>
                  <a:lnTo>
                    <a:pt x="202" y="724"/>
                  </a:lnTo>
                  <a:lnTo>
                    <a:pt x="224" y="742"/>
                  </a:lnTo>
                  <a:lnTo>
                    <a:pt x="224" y="279"/>
                  </a:lnTo>
                  <a:lnTo>
                    <a:pt x="708" y="279"/>
                  </a:lnTo>
                  <a:lnTo>
                    <a:pt x="693" y="256"/>
                  </a:lnTo>
                  <a:lnTo>
                    <a:pt x="683" y="232"/>
                  </a:lnTo>
                  <a:lnTo>
                    <a:pt x="677" y="207"/>
                  </a:lnTo>
                  <a:lnTo>
                    <a:pt x="674" y="181"/>
                  </a:lnTo>
                  <a:lnTo>
                    <a:pt x="676" y="156"/>
                  </a:lnTo>
                  <a:lnTo>
                    <a:pt x="681" y="130"/>
                  </a:lnTo>
                  <a:lnTo>
                    <a:pt x="689" y="107"/>
                  </a:lnTo>
                  <a:lnTo>
                    <a:pt x="703" y="84"/>
                  </a:lnTo>
                  <a:lnTo>
                    <a:pt x="720" y="62"/>
                  </a:lnTo>
                  <a:lnTo>
                    <a:pt x="740" y="43"/>
                  </a:lnTo>
                  <a:lnTo>
                    <a:pt x="765" y="28"/>
                  </a:lnTo>
                  <a:lnTo>
                    <a:pt x="792" y="15"/>
                  </a:lnTo>
                  <a:lnTo>
                    <a:pt x="825" y="5"/>
                  </a:lnTo>
                  <a:lnTo>
                    <a:pt x="860" y="0"/>
                  </a:lnTo>
                  <a:lnTo>
                    <a:pt x="898" y="0"/>
                  </a:lnTo>
                  <a:lnTo>
                    <a:pt x="942" y="4"/>
                  </a:lnTo>
                  <a:lnTo>
                    <a:pt x="969" y="11"/>
                  </a:lnTo>
                  <a:lnTo>
                    <a:pt x="993" y="20"/>
                  </a:lnTo>
                  <a:lnTo>
                    <a:pt x="1015" y="32"/>
                  </a:lnTo>
                  <a:lnTo>
                    <a:pt x="1034" y="47"/>
                  </a:lnTo>
                  <a:lnTo>
                    <a:pt x="1050" y="62"/>
                  </a:lnTo>
                  <a:lnTo>
                    <a:pt x="1063" y="82"/>
                  </a:lnTo>
                  <a:lnTo>
                    <a:pt x="1073" y="101"/>
                  </a:lnTo>
                  <a:lnTo>
                    <a:pt x="1080" y="121"/>
                  </a:lnTo>
                  <a:lnTo>
                    <a:pt x="1086" y="142"/>
                  </a:lnTo>
                  <a:lnTo>
                    <a:pt x="1087" y="163"/>
                  </a:lnTo>
                  <a:lnTo>
                    <a:pt x="1086" y="184"/>
                  </a:lnTo>
                  <a:lnTo>
                    <a:pt x="1081" y="205"/>
                  </a:lnTo>
                  <a:lnTo>
                    <a:pt x="1074" y="225"/>
                  </a:lnTo>
                  <a:lnTo>
                    <a:pt x="1063" y="245"/>
                  </a:lnTo>
                  <a:lnTo>
                    <a:pt x="1050" y="263"/>
                  </a:lnTo>
                  <a:lnTo>
                    <a:pt x="1033" y="279"/>
                  </a:lnTo>
                  <a:lnTo>
                    <a:pt x="1439" y="279"/>
                  </a:lnTo>
                  <a:lnTo>
                    <a:pt x="1439" y="644"/>
                  </a:lnTo>
                  <a:lnTo>
                    <a:pt x="1385" y="631"/>
                  </a:lnTo>
                  <a:lnTo>
                    <a:pt x="1340" y="626"/>
                  </a:lnTo>
                  <a:lnTo>
                    <a:pt x="1301" y="628"/>
                  </a:lnTo>
                  <a:lnTo>
                    <a:pt x="1268" y="637"/>
                  </a:lnTo>
                  <a:lnTo>
                    <a:pt x="1241" y="652"/>
                  </a:lnTo>
                  <a:lnTo>
                    <a:pt x="1219" y="670"/>
                  </a:lnTo>
                  <a:lnTo>
                    <a:pt x="1202" y="693"/>
                  </a:lnTo>
                  <a:lnTo>
                    <a:pt x="1191" y="718"/>
                  </a:lnTo>
                  <a:lnTo>
                    <a:pt x="1181" y="746"/>
                  </a:lnTo>
                  <a:lnTo>
                    <a:pt x="1176" y="773"/>
                  </a:lnTo>
                  <a:lnTo>
                    <a:pt x="1174" y="802"/>
                  </a:lnTo>
                  <a:lnTo>
                    <a:pt x="1174" y="829"/>
                  </a:lnTo>
                  <a:lnTo>
                    <a:pt x="1175" y="855"/>
                  </a:lnTo>
                  <a:lnTo>
                    <a:pt x="1178" y="878"/>
                  </a:lnTo>
                  <a:lnTo>
                    <a:pt x="1181" y="897"/>
                  </a:lnTo>
                  <a:lnTo>
                    <a:pt x="1185" y="912"/>
                  </a:lnTo>
                  <a:lnTo>
                    <a:pt x="1194" y="932"/>
                  </a:lnTo>
                  <a:lnTo>
                    <a:pt x="1204" y="951"/>
                  </a:lnTo>
                  <a:lnTo>
                    <a:pt x="1218" y="968"/>
                  </a:lnTo>
                  <a:lnTo>
                    <a:pt x="1233" y="984"/>
                  </a:lnTo>
                  <a:lnTo>
                    <a:pt x="1250" y="998"/>
                  </a:lnTo>
                  <a:lnTo>
                    <a:pt x="1267" y="1009"/>
                  </a:lnTo>
                  <a:lnTo>
                    <a:pt x="1285" y="1019"/>
                  </a:lnTo>
                  <a:lnTo>
                    <a:pt x="1305" y="1025"/>
                  </a:lnTo>
                  <a:lnTo>
                    <a:pt x="1324" y="1028"/>
                  </a:lnTo>
                  <a:lnTo>
                    <a:pt x="1344" y="1029"/>
                  </a:lnTo>
                  <a:lnTo>
                    <a:pt x="1363" y="1026"/>
                  </a:lnTo>
                  <a:lnTo>
                    <a:pt x="1381" y="1020"/>
                  </a:lnTo>
                  <a:lnTo>
                    <a:pt x="1398" y="1010"/>
                  </a:lnTo>
                  <a:lnTo>
                    <a:pt x="1414" y="996"/>
                  </a:lnTo>
                  <a:lnTo>
                    <a:pt x="1427" y="978"/>
                  </a:lnTo>
                  <a:lnTo>
                    <a:pt x="1439" y="954"/>
                  </a:lnTo>
                  <a:lnTo>
                    <a:pt x="1439" y="1347"/>
                  </a:lnTo>
                  <a:lnTo>
                    <a:pt x="867" y="1348"/>
                  </a:lnTo>
                  <a:close/>
                </a:path>
              </a:pathLst>
            </a:custGeom>
            <a:solidFill>
              <a:srgbClr val="0000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235" name="Freeform 35"/>
            <p:cNvSpPr>
              <a:spLocks/>
            </p:cNvSpPr>
            <p:nvPr/>
          </p:nvSpPr>
          <p:spPr bwMode="auto">
            <a:xfrm>
              <a:off x="3166" y="3077"/>
              <a:ext cx="490" cy="317"/>
            </a:xfrm>
            <a:custGeom>
              <a:avLst/>
              <a:gdLst>
                <a:gd name="T0" fmla="*/ 27 w 1635"/>
                <a:gd name="T1" fmla="*/ 58 h 1057"/>
                <a:gd name="T2" fmla="*/ 25 w 1635"/>
                <a:gd name="T3" fmla="*/ 61 h 1057"/>
                <a:gd name="T4" fmla="*/ 21 w 1635"/>
                <a:gd name="T5" fmla="*/ 63 h 1057"/>
                <a:gd name="T6" fmla="*/ 16 w 1635"/>
                <a:gd name="T7" fmla="*/ 65 h 1057"/>
                <a:gd name="T8" fmla="*/ 12 w 1635"/>
                <a:gd name="T9" fmla="*/ 66 h 1057"/>
                <a:gd name="T10" fmla="*/ 7 w 1635"/>
                <a:gd name="T11" fmla="*/ 64 h 1057"/>
                <a:gd name="T12" fmla="*/ 3 w 1635"/>
                <a:gd name="T13" fmla="*/ 61 h 1057"/>
                <a:gd name="T14" fmla="*/ 1 w 1635"/>
                <a:gd name="T15" fmla="*/ 56 h 1057"/>
                <a:gd name="T16" fmla="*/ 0 w 1635"/>
                <a:gd name="T17" fmla="*/ 48 h 1057"/>
                <a:gd name="T18" fmla="*/ 1 w 1635"/>
                <a:gd name="T19" fmla="*/ 41 h 1057"/>
                <a:gd name="T20" fmla="*/ 3 w 1635"/>
                <a:gd name="T21" fmla="*/ 37 h 1057"/>
                <a:gd name="T22" fmla="*/ 6 w 1635"/>
                <a:gd name="T23" fmla="*/ 34 h 1057"/>
                <a:gd name="T24" fmla="*/ 10 w 1635"/>
                <a:gd name="T25" fmla="*/ 33 h 1057"/>
                <a:gd name="T26" fmla="*/ 14 w 1635"/>
                <a:gd name="T27" fmla="*/ 32 h 1057"/>
                <a:gd name="T28" fmla="*/ 18 w 1635"/>
                <a:gd name="T29" fmla="*/ 33 h 1057"/>
                <a:gd name="T30" fmla="*/ 22 w 1635"/>
                <a:gd name="T31" fmla="*/ 34 h 1057"/>
                <a:gd name="T32" fmla="*/ 27 w 1635"/>
                <a:gd name="T33" fmla="*/ 36 h 1057"/>
                <a:gd name="T34" fmla="*/ 70 w 1635"/>
                <a:gd name="T35" fmla="*/ 0 h 1057"/>
                <a:gd name="T36" fmla="*/ 68 w 1635"/>
                <a:gd name="T37" fmla="*/ 2 h 1057"/>
                <a:gd name="T38" fmla="*/ 67 w 1635"/>
                <a:gd name="T39" fmla="*/ 6 h 1057"/>
                <a:gd name="T40" fmla="*/ 66 w 1635"/>
                <a:gd name="T41" fmla="*/ 11 h 1057"/>
                <a:gd name="T42" fmla="*/ 67 w 1635"/>
                <a:gd name="T43" fmla="*/ 17 h 1057"/>
                <a:gd name="T44" fmla="*/ 70 w 1635"/>
                <a:gd name="T45" fmla="*/ 22 h 1057"/>
                <a:gd name="T46" fmla="*/ 76 w 1635"/>
                <a:gd name="T47" fmla="*/ 26 h 1057"/>
                <a:gd name="T48" fmla="*/ 86 w 1635"/>
                <a:gd name="T49" fmla="*/ 28 h 1057"/>
                <a:gd name="T50" fmla="*/ 99 w 1635"/>
                <a:gd name="T51" fmla="*/ 26 h 1057"/>
                <a:gd name="T52" fmla="*/ 104 w 1635"/>
                <a:gd name="T53" fmla="*/ 25 h 1057"/>
                <a:gd name="T54" fmla="*/ 108 w 1635"/>
                <a:gd name="T55" fmla="*/ 22 h 1057"/>
                <a:gd name="T56" fmla="*/ 111 w 1635"/>
                <a:gd name="T57" fmla="*/ 19 h 1057"/>
                <a:gd name="T58" fmla="*/ 112 w 1635"/>
                <a:gd name="T59" fmla="*/ 15 h 1057"/>
                <a:gd name="T60" fmla="*/ 112 w 1635"/>
                <a:gd name="T61" fmla="*/ 11 h 1057"/>
                <a:gd name="T62" fmla="*/ 111 w 1635"/>
                <a:gd name="T63" fmla="*/ 7 h 1057"/>
                <a:gd name="T64" fmla="*/ 109 w 1635"/>
                <a:gd name="T65" fmla="*/ 3 h 1057"/>
                <a:gd name="T66" fmla="*/ 106 w 1635"/>
                <a:gd name="T67" fmla="*/ 0 h 1057"/>
                <a:gd name="T68" fmla="*/ 147 w 1635"/>
                <a:gd name="T69" fmla="*/ 95 h 1057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1635"/>
                <a:gd name="T106" fmla="*/ 0 h 1057"/>
                <a:gd name="T107" fmla="*/ 1635 w 1635"/>
                <a:gd name="T108" fmla="*/ 1057 h 1057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1635" h="1057">
                  <a:moveTo>
                    <a:pt x="301" y="1057"/>
                  </a:moveTo>
                  <a:lnTo>
                    <a:pt x="299" y="639"/>
                  </a:lnTo>
                  <a:lnTo>
                    <a:pt x="289" y="657"/>
                  </a:lnTo>
                  <a:lnTo>
                    <a:pt x="275" y="675"/>
                  </a:lnTo>
                  <a:lnTo>
                    <a:pt x="257" y="691"/>
                  </a:lnTo>
                  <a:lnTo>
                    <a:pt x="235" y="704"/>
                  </a:lnTo>
                  <a:lnTo>
                    <a:pt x="209" y="715"/>
                  </a:lnTo>
                  <a:lnTo>
                    <a:pt x="183" y="723"/>
                  </a:lnTo>
                  <a:lnTo>
                    <a:pt x="156" y="728"/>
                  </a:lnTo>
                  <a:lnTo>
                    <a:pt x="129" y="729"/>
                  </a:lnTo>
                  <a:lnTo>
                    <a:pt x="101" y="725"/>
                  </a:lnTo>
                  <a:lnTo>
                    <a:pt x="76" y="716"/>
                  </a:lnTo>
                  <a:lnTo>
                    <a:pt x="53" y="701"/>
                  </a:lnTo>
                  <a:lnTo>
                    <a:pt x="33" y="681"/>
                  </a:lnTo>
                  <a:lnTo>
                    <a:pt x="17" y="655"/>
                  </a:lnTo>
                  <a:lnTo>
                    <a:pt x="6" y="621"/>
                  </a:lnTo>
                  <a:lnTo>
                    <a:pt x="0" y="580"/>
                  </a:lnTo>
                  <a:lnTo>
                    <a:pt x="1" y="530"/>
                  </a:lnTo>
                  <a:lnTo>
                    <a:pt x="7" y="492"/>
                  </a:lnTo>
                  <a:lnTo>
                    <a:pt x="14" y="459"/>
                  </a:lnTo>
                  <a:lnTo>
                    <a:pt x="24" y="431"/>
                  </a:lnTo>
                  <a:lnTo>
                    <a:pt x="38" y="409"/>
                  </a:lnTo>
                  <a:lnTo>
                    <a:pt x="53" y="391"/>
                  </a:lnTo>
                  <a:lnTo>
                    <a:pt x="71" y="379"/>
                  </a:lnTo>
                  <a:lnTo>
                    <a:pt x="90" y="368"/>
                  </a:lnTo>
                  <a:lnTo>
                    <a:pt x="111" y="363"/>
                  </a:lnTo>
                  <a:lnTo>
                    <a:pt x="132" y="360"/>
                  </a:lnTo>
                  <a:lnTo>
                    <a:pt x="155" y="360"/>
                  </a:lnTo>
                  <a:lnTo>
                    <a:pt x="178" y="362"/>
                  </a:lnTo>
                  <a:lnTo>
                    <a:pt x="202" y="367"/>
                  </a:lnTo>
                  <a:lnTo>
                    <a:pt x="227" y="373"/>
                  </a:lnTo>
                  <a:lnTo>
                    <a:pt x="251" y="382"/>
                  </a:lnTo>
                  <a:lnTo>
                    <a:pt x="276" y="391"/>
                  </a:lnTo>
                  <a:lnTo>
                    <a:pt x="299" y="402"/>
                  </a:lnTo>
                  <a:lnTo>
                    <a:pt x="451" y="0"/>
                  </a:lnTo>
                  <a:lnTo>
                    <a:pt x="784" y="0"/>
                  </a:lnTo>
                  <a:lnTo>
                    <a:pt x="772" y="8"/>
                  </a:lnTo>
                  <a:lnTo>
                    <a:pt x="760" y="22"/>
                  </a:lnTo>
                  <a:lnTo>
                    <a:pt x="751" y="43"/>
                  </a:lnTo>
                  <a:lnTo>
                    <a:pt x="742" y="68"/>
                  </a:lnTo>
                  <a:lnTo>
                    <a:pt x="737" y="96"/>
                  </a:lnTo>
                  <a:lnTo>
                    <a:pt x="736" y="127"/>
                  </a:lnTo>
                  <a:lnTo>
                    <a:pt x="739" y="157"/>
                  </a:lnTo>
                  <a:lnTo>
                    <a:pt x="748" y="189"/>
                  </a:lnTo>
                  <a:lnTo>
                    <a:pt x="761" y="219"/>
                  </a:lnTo>
                  <a:lnTo>
                    <a:pt x="783" y="246"/>
                  </a:lnTo>
                  <a:lnTo>
                    <a:pt x="813" y="270"/>
                  </a:lnTo>
                  <a:lnTo>
                    <a:pt x="851" y="289"/>
                  </a:lnTo>
                  <a:lnTo>
                    <a:pt x="897" y="302"/>
                  </a:lnTo>
                  <a:lnTo>
                    <a:pt x="955" y="308"/>
                  </a:lnTo>
                  <a:lnTo>
                    <a:pt x="1022" y="306"/>
                  </a:lnTo>
                  <a:lnTo>
                    <a:pt x="1102" y="294"/>
                  </a:lnTo>
                  <a:lnTo>
                    <a:pt x="1133" y="285"/>
                  </a:lnTo>
                  <a:lnTo>
                    <a:pt x="1161" y="275"/>
                  </a:lnTo>
                  <a:lnTo>
                    <a:pt x="1184" y="262"/>
                  </a:lnTo>
                  <a:lnTo>
                    <a:pt x="1204" y="246"/>
                  </a:lnTo>
                  <a:lnTo>
                    <a:pt x="1220" y="229"/>
                  </a:lnTo>
                  <a:lnTo>
                    <a:pt x="1233" y="210"/>
                  </a:lnTo>
                  <a:lnTo>
                    <a:pt x="1242" y="190"/>
                  </a:lnTo>
                  <a:lnTo>
                    <a:pt x="1248" y="169"/>
                  </a:lnTo>
                  <a:lnTo>
                    <a:pt x="1250" y="147"/>
                  </a:lnTo>
                  <a:lnTo>
                    <a:pt x="1250" y="125"/>
                  </a:lnTo>
                  <a:lnTo>
                    <a:pt x="1246" y="102"/>
                  </a:lnTo>
                  <a:lnTo>
                    <a:pt x="1240" y="80"/>
                  </a:lnTo>
                  <a:lnTo>
                    <a:pt x="1229" y="59"/>
                  </a:lnTo>
                  <a:lnTo>
                    <a:pt x="1216" y="38"/>
                  </a:lnTo>
                  <a:lnTo>
                    <a:pt x="1201" y="18"/>
                  </a:lnTo>
                  <a:lnTo>
                    <a:pt x="1183" y="0"/>
                  </a:lnTo>
                  <a:lnTo>
                    <a:pt x="1635" y="0"/>
                  </a:lnTo>
                  <a:lnTo>
                    <a:pt x="1634" y="1056"/>
                  </a:lnTo>
                  <a:lnTo>
                    <a:pt x="301" y="1057"/>
                  </a:lnTo>
                  <a:close/>
                </a:path>
              </a:pathLst>
            </a:custGeom>
            <a:solidFill>
              <a:srgbClr val="FF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236" name="Freeform 36"/>
            <p:cNvSpPr>
              <a:spLocks/>
            </p:cNvSpPr>
            <p:nvPr/>
          </p:nvSpPr>
          <p:spPr bwMode="auto">
            <a:xfrm>
              <a:off x="2419" y="3009"/>
              <a:ext cx="541" cy="385"/>
            </a:xfrm>
            <a:custGeom>
              <a:avLst/>
              <a:gdLst>
                <a:gd name="T0" fmla="*/ 110 w 1802"/>
                <a:gd name="T1" fmla="*/ 113 h 1286"/>
                <a:gd name="T2" fmla="*/ 111 w 1802"/>
                <a:gd name="T3" fmla="*/ 108 h 1286"/>
                <a:gd name="T4" fmla="*/ 111 w 1802"/>
                <a:gd name="T5" fmla="*/ 103 h 1286"/>
                <a:gd name="T6" fmla="*/ 108 w 1802"/>
                <a:gd name="T7" fmla="*/ 98 h 1286"/>
                <a:gd name="T8" fmla="*/ 105 w 1802"/>
                <a:gd name="T9" fmla="*/ 95 h 1286"/>
                <a:gd name="T10" fmla="*/ 100 w 1802"/>
                <a:gd name="T11" fmla="*/ 93 h 1286"/>
                <a:gd name="T12" fmla="*/ 93 w 1802"/>
                <a:gd name="T13" fmla="*/ 92 h 1286"/>
                <a:gd name="T14" fmla="*/ 84 w 1802"/>
                <a:gd name="T15" fmla="*/ 95 h 1286"/>
                <a:gd name="T16" fmla="*/ 78 w 1802"/>
                <a:gd name="T17" fmla="*/ 99 h 1286"/>
                <a:gd name="T18" fmla="*/ 77 w 1802"/>
                <a:gd name="T19" fmla="*/ 105 h 1286"/>
                <a:gd name="T20" fmla="*/ 78 w 1802"/>
                <a:gd name="T21" fmla="*/ 110 h 1286"/>
                <a:gd name="T22" fmla="*/ 81 w 1802"/>
                <a:gd name="T23" fmla="*/ 115 h 1286"/>
                <a:gd name="T24" fmla="*/ 32 w 1802"/>
                <a:gd name="T25" fmla="*/ 71 h 1286"/>
                <a:gd name="T26" fmla="*/ 29 w 1802"/>
                <a:gd name="T27" fmla="*/ 77 h 1286"/>
                <a:gd name="T28" fmla="*/ 24 w 1802"/>
                <a:gd name="T29" fmla="*/ 84 h 1286"/>
                <a:gd name="T30" fmla="*/ 19 w 1802"/>
                <a:gd name="T31" fmla="*/ 89 h 1286"/>
                <a:gd name="T32" fmla="*/ 12 w 1802"/>
                <a:gd name="T33" fmla="*/ 90 h 1286"/>
                <a:gd name="T34" fmla="*/ 7 w 1802"/>
                <a:gd name="T35" fmla="*/ 87 h 1286"/>
                <a:gd name="T36" fmla="*/ 2 w 1802"/>
                <a:gd name="T37" fmla="*/ 81 h 1286"/>
                <a:gd name="T38" fmla="*/ 0 w 1802"/>
                <a:gd name="T39" fmla="*/ 74 h 1286"/>
                <a:gd name="T40" fmla="*/ 0 w 1802"/>
                <a:gd name="T41" fmla="*/ 66 h 1286"/>
                <a:gd name="T42" fmla="*/ 2 w 1802"/>
                <a:gd name="T43" fmla="*/ 58 h 1286"/>
                <a:gd name="T44" fmla="*/ 5 w 1802"/>
                <a:gd name="T45" fmla="*/ 51 h 1286"/>
                <a:gd name="T46" fmla="*/ 9 w 1802"/>
                <a:gd name="T47" fmla="*/ 46 h 1286"/>
                <a:gd name="T48" fmla="*/ 15 w 1802"/>
                <a:gd name="T49" fmla="*/ 44 h 1286"/>
                <a:gd name="T50" fmla="*/ 21 w 1802"/>
                <a:gd name="T51" fmla="*/ 46 h 1286"/>
                <a:gd name="T52" fmla="*/ 25 w 1802"/>
                <a:gd name="T53" fmla="*/ 51 h 1286"/>
                <a:gd name="T54" fmla="*/ 28 w 1802"/>
                <a:gd name="T55" fmla="*/ 57 h 1286"/>
                <a:gd name="T56" fmla="*/ 46 w 1802"/>
                <a:gd name="T57" fmla="*/ 21 h 1286"/>
                <a:gd name="T58" fmla="*/ 99 w 1802"/>
                <a:gd name="T59" fmla="*/ 19 h 1286"/>
                <a:gd name="T60" fmla="*/ 98 w 1802"/>
                <a:gd name="T61" fmla="*/ 12 h 1286"/>
                <a:gd name="T62" fmla="*/ 102 w 1802"/>
                <a:gd name="T63" fmla="*/ 5 h 1286"/>
                <a:gd name="T64" fmla="*/ 112 w 1802"/>
                <a:gd name="T65" fmla="*/ 0 h 1286"/>
                <a:gd name="T66" fmla="*/ 124 w 1802"/>
                <a:gd name="T67" fmla="*/ 2 h 1286"/>
                <a:gd name="T68" fmla="*/ 128 w 1802"/>
                <a:gd name="T69" fmla="*/ 8 h 1286"/>
                <a:gd name="T70" fmla="*/ 128 w 1802"/>
                <a:gd name="T71" fmla="*/ 16 h 1286"/>
                <a:gd name="T72" fmla="*/ 122 w 1802"/>
                <a:gd name="T73" fmla="*/ 20 h 1286"/>
                <a:gd name="T74" fmla="*/ 139 w 1802"/>
                <a:gd name="T75" fmla="*/ 54 h 1286"/>
                <a:gd name="T76" fmla="*/ 143 w 1802"/>
                <a:gd name="T77" fmla="*/ 54 h 1286"/>
                <a:gd name="T78" fmla="*/ 148 w 1802"/>
                <a:gd name="T79" fmla="*/ 53 h 1286"/>
                <a:gd name="T80" fmla="*/ 154 w 1802"/>
                <a:gd name="T81" fmla="*/ 52 h 1286"/>
                <a:gd name="T82" fmla="*/ 159 w 1802"/>
                <a:gd name="T83" fmla="*/ 53 h 1286"/>
                <a:gd name="T84" fmla="*/ 162 w 1802"/>
                <a:gd name="T85" fmla="*/ 58 h 1286"/>
                <a:gd name="T86" fmla="*/ 162 w 1802"/>
                <a:gd name="T87" fmla="*/ 64 h 1286"/>
                <a:gd name="T88" fmla="*/ 161 w 1802"/>
                <a:gd name="T89" fmla="*/ 70 h 1286"/>
                <a:gd name="T90" fmla="*/ 157 w 1802"/>
                <a:gd name="T91" fmla="*/ 72 h 1286"/>
                <a:gd name="T92" fmla="*/ 152 w 1802"/>
                <a:gd name="T93" fmla="*/ 72 h 1286"/>
                <a:gd name="T94" fmla="*/ 147 w 1802"/>
                <a:gd name="T95" fmla="*/ 68 h 1286"/>
                <a:gd name="T96" fmla="*/ 141 w 1802"/>
                <a:gd name="T97" fmla="*/ 64 h 1286"/>
                <a:gd name="T98" fmla="*/ 138 w 1802"/>
                <a:gd name="T99" fmla="*/ 115 h 128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w 1802"/>
                <a:gd name="T151" fmla="*/ 0 h 1286"/>
                <a:gd name="T152" fmla="*/ 1802 w 1802"/>
                <a:gd name="T153" fmla="*/ 1286 h 1286"/>
              </a:gdLst>
              <a:ahLst/>
              <a:cxnLst>
                <a:cxn ang="T100">
                  <a:pos x="T0" y="T1"/>
                </a:cxn>
                <a:cxn ang="T101">
                  <a:pos x="T2" y="T3"/>
                </a:cxn>
                <a:cxn ang="T102">
                  <a:pos x="T4" y="T5"/>
                </a:cxn>
                <a:cxn ang="T103">
                  <a:pos x="T6" y="T7"/>
                </a:cxn>
                <a:cxn ang="T104">
                  <a:pos x="T8" y="T9"/>
                </a:cxn>
                <a:cxn ang="T105">
                  <a:pos x="T10" y="T11"/>
                </a:cxn>
                <a:cxn ang="T106">
                  <a:pos x="T12" y="T13"/>
                </a:cxn>
                <a:cxn ang="T107">
                  <a:pos x="T14" y="T15"/>
                </a:cxn>
                <a:cxn ang="T108">
                  <a:pos x="T16" y="T17"/>
                </a:cxn>
                <a:cxn ang="T109">
                  <a:pos x="T18" y="T19"/>
                </a:cxn>
                <a:cxn ang="T110">
                  <a:pos x="T20" y="T21"/>
                </a:cxn>
                <a:cxn ang="T111">
                  <a:pos x="T22" y="T23"/>
                </a:cxn>
                <a:cxn ang="T112">
                  <a:pos x="T24" y="T25"/>
                </a:cxn>
                <a:cxn ang="T113">
                  <a:pos x="T26" y="T27"/>
                </a:cxn>
                <a:cxn ang="T114">
                  <a:pos x="T28" y="T29"/>
                </a:cxn>
                <a:cxn ang="T115">
                  <a:pos x="T30" y="T31"/>
                </a:cxn>
                <a:cxn ang="T116">
                  <a:pos x="T32" y="T33"/>
                </a:cxn>
                <a:cxn ang="T117">
                  <a:pos x="T34" y="T35"/>
                </a:cxn>
                <a:cxn ang="T118">
                  <a:pos x="T36" y="T37"/>
                </a:cxn>
                <a:cxn ang="T119">
                  <a:pos x="T38" y="T39"/>
                </a:cxn>
                <a:cxn ang="T120">
                  <a:pos x="T40" y="T41"/>
                </a:cxn>
                <a:cxn ang="T121">
                  <a:pos x="T42" y="T43"/>
                </a:cxn>
                <a:cxn ang="T122">
                  <a:pos x="T44" y="T45"/>
                </a:cxn>
                <a:cxn ang="T123">
                  <a:pos x="T46" y="T47"/>
                </a:cxn>
                <a:cxn ang="T124">
                  <a:pos x="T48" y="T49"/>
                </a:cxn>
                <a:cxn ang="T125">
                  <a:pos x="T50" y="T51"/>
                </a:cxn>
                <a:cxn ang="T126">
                  <a:pos x="T52" y="T53"/>
                </a:cxn>
                <a:cxn ang="T127">
                  <a:pos x="T54" y="T55"/>
                </a:cxn>
                <a:cxn ang="T128">
                  <a:pos x="T56" y="T57"/>
                </a:cxn>
                <a:cxn ang="T129">
                  <a:pos x="T58" y="T59"/>
                </a:cxn>
                <a:cxn ang="T130">
                  <a:pos x="T60" y="T61"/>
                </a:cxn>
                <a:cxn ang="T131">
                  <a:pos x="T62" y="T63"/>
                </a:cxn>
                <a:cxn ang="T132">
                  <a:pos x="T64" y="T65"/>
                </a:cxn>
                <a:cxn ang="T133">
                  <a:pos x="T66" y="T67"/>
                </a:cxn>
                <a:cxn ang="T134">
                  <a:pos x="T68" y="T69"/>
                </a:cxn>
                <a:cxn ang="T135">
                  <a:pos x="T70" y="T71"/>
                </a:cxn>
                <a:cxn ang="T136">
                  <a:pos x="T72" y="T73"/>
                </a:cxn>
                <a:cxn ang="T137">
                  <a:pos x="T74" y="T75"/>
                </a:cxn>
                <a:cxn ang="T138">
                  <a:pos x="T76" y="T77"/>
                </a:cxn>
                <a:cxn ang="T139">
                  <a:pos x="T78" y="T79"/>
                </a:cxn>
                <a:cxn ang="T140">
                  <a:pos x="T80" y="T81"/>
                </a:cxn>
                <a:cxn ang="T141">
                  <a:pos x="T82" y="T83"/>
                </a:cxn>
                <a:cxn ang="T142">
                  <a:pos x="T84" y="T85"/>
                </a:cxn>
                <a:cxn ang="T143">
                  <a:pos x="T86" y="T87"/>
                </a:cxn>
                <a:cxn ang="T144">
                  <a:pos x="T88" y="T89"/>
                </a:cxn>
                <a:cxn ang="T145">
                  <a:pos x="T90" y="T91"/>
                </a:cxn>
                <a:cxn ang="T146">
                  <a:pos x="T92" y="T93"/>
                </a:cxn>
                <a:cxn ang="T147">
                  <a:pos x="T94" y="T95"/>
                </a:cxn>
                <a:cxn ang="T148">
                  <a:pos x="T96" y="T97"/>
                </a:cxn>
                <a:cxn ang="T149">
                  <a:pos x="T98" y="T99"/>
                </a:cxn>
              </a:cxnLst>
              <a:rect l="T150" t="T151" r="T152" b="T153"/>
              <a:pathLst>
                <a:path w="1802" h="1286">
                  <a:moveTo>
                    <a:pt x="1179" y="1286"/>
                  </a:moveTo>
                  <a:lnTo>
                    <a:pt x="1193" y="1278"/>
                  </a:lnTo>
                  <a:lnTo>
                    <a:pt x="1205" y="1270"/>
                  </a:lnTo>
                  <a:lnTo>
                    <a:pt x="1215" y="1259"/>
                  </a:lnTo>
                  <a:lnTo>
                    <a:pt x="1224" y="1248"/>
                  </a:lnTo>
                  <a:lnTo>
                    <a:pt x="1230" y="1236"/>
                  </a:lnTo>
                  <a:lnTo>
                    <a:pt x="1234" y="1222"/>
                  </a:lnTo>
                  <a:lnTo>
                    <a:pt x="1237" y="1208"/>
                  </a:lnTo>
                  <a:lnTo>
                    <a:pt x="1238" y="1194"/>
                  </a:lnTo>
                  <a:lnTo>
                    <a:pt x="1238" y="1179"/>
                  </a:lnTo>
                  <a:lnTo>
                    <a:pt x="1236" y="1164"/>
                  </a:lnTo>
                  <a:lnTo>
                    <a:pt x="1233" y="1149"/>
                  </a:lnTo>
                  <a:lnTo>
                    <a:pt x="1228" y="1134"/>
                  </a:lnTo>
                  <a:lnTo>
                    <a:pt x="1222" y="1121"/>
                  </a:lnTo>
                  <a:lnTo>
                    <a:pt x="1213" y="1107"/>
                  </a:lnTo>
                  <a:lnTo>
                    <a:pt x="1204" y="1093"/>
                  </a:lnTo>
                  <a:lnTo>
                    <a:pt x="1193" y="1082"/>
                  </a:lnTo>
                  <a:lnTo>
                    <a:pt x="1186" y="1074"/>
                  </a:lnTo>
                  <a:lnTo>
                    <a:pt x="1177" y="1067"/>
                  </a:lnTo>
                  <a:lnTo>
                    <a:pt x="1167" y="1059"/>
                  </a:lnTo>
                  <a:lnTo>
                    <a:pt x="1154" y="1052"/>
                  </a:lnTo>
                  <a:lnTo>
                    <a:pt x="1141" y="1045"/>
                  </a:lnTo>
                  <a:lnTo>
                    <a:pt x="1126" y="1037"/>
                  </a:lnTo>
                  <a:lnTo>
                    <a:pt x="1109" y="1032"/>
                  </a:lnTo>
                  <a:lnTo>
                    <a:pt x="1091" y="1027"/>
                  </a:lnTo>
                  <a:lnTo>
                    <a:pt x="1071" y="1023"/>
                  </a:lnTo>
                  <a:lnTo>
                    <a:pt x="1051" y="1022"/>
                  </a:lnTo>
                  <a:lnTo>
                    <a:pt x="1029" y="1023"/>
                  </a:lnTo>
                  <a:lnTo>
                    <a:pt x="1007" y="1027"/>
                  </a:lnTo>
                  <a:lnTo>
                    <a:pt x="983" y="1033"/>
                  </a:lnTo>
                  <a:lnTo>
                    <a:pt x="958" y="1042"/>
                  </a:lnTo>
                  <a:lnTo>
                    <a:pt x="931" y="1055"/>
                  </a:lnTo>
                  <a:lnTo>
                    <a:pt x="905" y="1071"/>
                  </a:lnTo>
                  <a:lnTo>
                    <a:pt x="890" y="1083"/>
                  </a:lnTo>
                  <a:lnTo>
                    <a:pt x="878" y="1095"/>
                  </a:lnTo>
                  <a:lnTo>
                    <a:pt x="868" y="1110"/>
                  </a:lnTo>
                  <a:lnTo>
                    <a:pt x="861" y="1125"/>
                  </a:lnTo>
                  <a:lnTo>
                    <a:pt x="857" y="1141"/>
                  </a:lnTo>
                  <a:lnTo>
                    <a:pt x="854" y="1157"/>
                  </a:lnTo>
                  <a:lnTo>
                    <a:pt x="853" y="1173"/>
                  </a:lnTo>
                  <a:lnTo>
                    <a:pt x="855" y="1188"/>
                  </a:lnTo>
                  <a:lnTo>
                    <a:pt x="857" y="1204"/>
                  </a:lnTo>
                  <a:lnTo>
                    <a:pt x="861" y="1220"/>
                  </a:lnTo>
                  <a:lnTo>
                    <a:pt x="867" y="1234"/>
                  </a:lnTo>
                  <a:lnTo>
                    <a:pt x="874" y="1248"/>
                  </a:lnTo>
                  <a:lnTo>
                    <a:pt x="882" y="1259"/>
                  </a:lnTo>
                  <a:lnTo>
                    <a:pt x="890" y="1270"/>
                  </a:lnTo>
                  <a:lnTo>
                    <a:pt x="900" y="1279"/>
                  </a:lnTo>
                  <a:lnTo>
                    <a:pt x="910" y="1286"/>
                  </a:lnTo>
                  <a:lnTo>
                    <a:pt x="356" y="1286"/>
                  </a:lnTo>
                  <a:lnTo>
                    <a:pt x="355" y="778"/>
                  </a:lnTo>
                  <a:lnTo>
                    <a:pt x="351" y="790"/>
                  </a:lnTo>
                  <a:lnTo>
                    <a:pt x="345" y="804"/>
                  </a:lnTo>
                  <a:lnTo>
                    <a:pt x="338" y="820"/>
                  </a:lnTo>
                  <a:lnTo>
                    <a:pt x="329" y="839"/>
                  </a:lnTo>
                  <a:lnTo>
                    <a:pt x="320" y="858"/>
                  </a:lnTo>
                  <a:lnTo>
                    <a:pt x="309" y="877"/>
                  </a:lnTo>
                  <a:lnTo>
                    <a:pt x="298" y="897"/>
                  </a:lnTo>
                  <a:lnTo>
                    <a:pt x="284" y="918"/>
                  </a:lnTo>
                  <a:lnTo>
                    <a:pt x="270" y="937"/>
                  </a:lnTo>
                  <a:lnTo>
                    <a:pt x="256" y="955"/>
                  </a:lnTo>
                  <a:lnTo>
                    <a:pt x="240" y="970"/>
                  </a:lnTo>
                  <a:lnTo>
                    <a:pt x="224" y="985"/>
                  </a:lnTo>
                  <a:lnTo>
                    <a:pt x="207" y="996"/>
                  </a:lnTo>
                  <a:lnTo>
                    <a:pt x="189" y="1004"/>
                  </a:lnTo>
                  <a:lnTo>
                    <a:pt x="171" y="1010"/>
                  </a:lnTo>
                  <a:lnTo>
                    <a:pt x="153" y="1011"/>
                  </a:lnTo>
                  <a:lnTo>
                    <a:pt x="135" y="1009"/>
                  </a:lnTo>
                  <a:lnTo>
                    <a:pt x="117" y="1003"/>
                  </a:lnTo>
                  <a:lnTo>
                    <a:pt x="101" y="996"/>
                  </a:lnTo>
                  <a:lnTo>
                    <a:pt x="85" y="986"/>
                  </a:lnTo>
                  <a:lnTo>
                    <a:pt x="72" y="974"/>
                  </a:lnTo>
                  <a:lnTo>
                    <a:pt x="58" y="960"/>
                  </a:lnTo>
                  <a:lnTo>
                    <a:pt x="46" y="944"/>
                  </a:lnTo>
                  <a:lnTo>
                    <a:pt x="36" y="927"/>
                  </a:lnTo>
                  <a:lnTo>
                    <a:pt x="26" y="908"/>
                  </a:lnTo>
                  <a:lnTo>
                    <a:pt x="19" y="889"/>
                  </a:lnTo>
                  <a:lnTo>
                    <a:pt x="12" y="868"/>
                  </a:lnTo>
                  <a:lnTo>
                    <a:pt x="6" y="846"/>
                  </a:lnTo>
                  <a:lnTo>
                    <a:pt x="3" y="823"/>
                  </a:lnTo>
                  <a:lnTo>
                    <a:pt x="1" y="801"/>
                  </a:lnTo>
                  <a:lnTo>
                    <a:pt x="0" y="778"/>
                  </a:lnTo>
                  <a:lnTo>
                    <a:pt x="1" y="755"/>
                  </a:lnTo>
                  <a:lnTo>
                    <a:pt x="3" y="736"/>
                  </a:lnTo>
                  <a:lnTo>
                    <a:pt x="6" y="717"/>
                  </a:lnTo>
                  <a:lnTo>
                    <a:pt x="10" y="695"/>
                  </a:lnTo>
                  <a:lnTo>
                    <a:pt x="15" y="675"/>
                  </a:lnTo>
                  <a:lnTo>
                    <a:pt x="20" y="653"/>
                  </a:lnTo>
                  <a:lnTo>
                    <a:pt x="26" y="632"/>
                  </a:lnTo>
                  <a:lnTo>
                    <a:pt x="34" y="612"/>
                  </a:lnTo>
                  <a:lnTo>
                    <a:pt x="43" y="592"/>
                  </a:lnTo>
                  <a:lnTo>
                    <a:pt x="53" y="573"/>
                  </a:lnTo>
                  <a:lnTo>
                    <a:pt x="62" y="555"/>
                  </a:lnTo>
                  <a:lnTo>
                    <a:pt x="74" y="538"/>
                  </a:lnTo>
                  <a:lnTo>
                    <a:pt x="86" y="524"/>
                  </a:lnTo>
                  <a:lnTo>
                    <a:pt x="100" y="512"/>
                  </a:lnTo>
                  <a:lnTo>
                    <a:pt x="115" y="503"/>
                  </a:lnTo>
                  <a:lnTo>
                    <a:pt x="130" y="495"/>
                  </a:lnTo>
                  <a:lnTo>
                    <a:pt x="147" y="492"/>
                  </a:lnTo>
                  <a:lnTo>
                    <a:pt x="168" y="491"/>
                  </a:lnTo>
                  <a:lnTo>
                    <a:pt x="187" y="493"/>
                  </a:lnTo>
                  <a:lnTo>
                    <a:pt x="205" y="499"/>
                  </a:lnTo>
                  <a:lnTo>
                    <a:pt x="221" y="505"/>
                  </a:lnTo>
                  <a:lnTo>
                    <a:pt x="236" y="514"/>
                  </a:lnTo>
                  <a:lnTo>
                    <a:pt x="249" y="525"/>
                  </a:lnTo>
                  <a:lnTo>
                    <a:pt x="261" y="538"/>
                  </a:lnTo>
                  <a:lnTo>
                    <a:pt x="271" y="552"/>
                  </a:lnTo>
                  <a:lnTo>
                    <a:pt x="281" y="567"/>
                  </a:lnTo>
                  <a:lnTo>
                    <a:pt x="290" y="583"/>
                  </a:lnTo>
                  <a:lnTo>
                    <a:pt x="298" y="600"/>
                  </a:lnTo>
                  <a:lnTo>
                    <a:pt x="304" y="617"/>
                  </a:lnTo>
                  <a:lnTo>
                    <a:pt x="309" y="635"/>
                  </a:lnTo>
                  <a:lnTo>
                    <a:pt x="314" y="653"/>
                  </a:lnTo>
                  <a:lnTo>
                    <a:pt x="319" y="670"/>
                  </a:lnTo>
                  <a:lnTo>
                    <a:pt x="323" y="687"/>
                  </a:lnTo>
                  <a:lnTo>
                    <a:pt x="510" y="230"/>
                  </a:lnTo>
                  <a:lnTo>
                    <a:pt x="1118" y="230"/>
                  </a:lnTo>
                  <a:lnTo>
                    <a:pt x="1112" y="228"/>
                  </a:lnTo>
                  <a:lnTo>
                    <a:pt x="1105" y="220"/>
                  </a:lnTo>
                  <a:lnTo>
                    <a:pt x="1100" y="209"/>
                  </a:lnTo>
                  <a:lnTo>
                    <a:pt x="1094" y="194"/>
                  </a:lnTo>
                  <a:lnTo>
                    <a:pt x="1090" y="176"/>
                  </a:lnTo>
                  <a:lnTo>
                    <a:pt x="1089" y="157"/>
                  </a:lnTo>
                  <a:lnTo>
                    <a:pt x="1090" y="136"/>
                  </a:lnTo>
                  <a:lnTo>
                    <a:pt x="1093" y="115"/>
                  </a:lnTo>
                  <a:lnTo>
                    <a:pt x="1101" y="93"/>
                  </a:lnTo>
                  <a:lnTo>
                    <a:pt x="1112" y="72"/>
                  </a:lnTo>
                  <a:lnTo>
                    <a:pt x="1128" y="53"/>
                  </a:lnTo>
                  <a:lnTo>
                    <a:pt x="1149" y="35"/>
                  </a:lnTo>
                  <a:lnTo>
                    <a:pt x="1175" y="21"/>
                  </a:lnTo>
                  <a:lnTo>
                    <a:pt x="1208" y="10"/>
                  </a:lnTo>
                  <a:lnTo>
                    <a:pt x="1247" y="2"/>
                  </a:lnTo>
                  <a:lnTo>
                    <a:pt x="1292" y="0"/>
                  </a:lnTo>
                  <a:lnTo>
                    <a:pt x="1323" y="4"/>
                  </a:lnTo>
                  <a:lnTo>
                    <a:pt x="1351" y="11"/>
                  </a:lnTo>
                  <a:lnTo>
                    <a:pt x="1373" y="21"/>
                  </a:lnTo>
                  <a:lnTo>
                    <a:pt x="1392" y="36"/>
                  </a:lnTo>
                  <a:lnTo>
                    <a:pt x="1407" y="54"/>
                  </a:lnTo>
                  <a:lnTo>
                    <a:pt x="1417" y="73"/>
                  </a:lnTo>
                  <a:lnTo>
                    <a:pt x="1423" y="94"/>
                  </a:lnTo>
                  <a:lnTo>
                    <a:pt x="1428" y="116"/>
                  </a:lnTo>
                  <a:lnTo>
                    <a:pt x="1426" y="137"/>
                  </a:lnTo>
                  <a:lnTo>
                    <a:pt x="1423" y="158"/>
                  </a:lnTo>
                  <a:lnTo>
                    <a:pt x="1416" y="177"/>
                  </a:lnTo>
                  <a:lnTo>
                    <a:pt x="1407" y="194"/>
                  </a:lnTo>
                  <a:lnTo>
                    <a:pt x="1394" y="209"/>
                  </a:lnTo>
                  <a:lnTo>
                    <a:pt x="1378" y="219"/>
                  </a:lnTo>
                  <a:lnTo>
                    <a:pt x="1359" y="227"/>
                  </a:lnTo>
                  <a:lnTo>
                    <a:pt x="1338" y="229"/>
                  </a:lnTo>
                  <a:lnTo>
                    <a:pt x="1666" y="229"/>
                  </a:lnTo>
                  <a:lnTo>
                    <a:pt x="1535" y="601"/>
                  </a:lnTo>
                  <a:lnTo>
                    <a:pt x="1540" y="602"/>
                  </a:lnTo>
                  <a:lnTo>
                    <a:pt x="1547" y="603"/>
                  </a:lnTo>
                  <a:lnTo>
                    <a:pt x="1557" y="602"/>
                  </a:lnTo>
                  <a:lnTo>
                    <a:pt x="1568" y="601"/>
                  </a:lnTo>
                  <a:lnTo>
                    <a:pt x="1581" y="599"/>
                  </a:lnTo>
                  <a:lnTo>
                    <a:pt x="1595" y="597"/>
                  </a:lnTo>
                  <a:lnTo>
                    <a:pt x="1609" y="594"/>
                  </a:lnTo>
                  <a:lnTo>
                    <a:pt x="1625" y="591"/>
                  </a:lnTo>
                  <a:lnTo>
                    <a:pt x="1641" y="589"/>
                  </a:lnTo>
                  <a:lnTo>
                    <a:pt x="1657" y="586"/>
                  </a:lnTo>
                  <a:lnTo>
                    <a:pt x="1672" y="584"/>
                  </a:lnTo>
                  <a:lnTo>
                    <a:pt x="1688" y="583"/>
                  </a:lnTo>
                  <a:lnTo>
                    <a:pt x="1704" y="582"/>
                  </a:lnTo>
                  <a:lnTo>
                    <a:pt x="1718" y="583"/>
                  </a:lnTo>
                  <a:lnTo>
                    <a:pt x="1731" y="584"/>
                  </a:lnTo>
                  <a:lnTo>
                    <a:pt x="1743" y="587"/>
                  </a:lnTo>
                  <a:lnTo>
                    <a:pt x="1759" y="595"/>
                  </a:lnTo>
                  <a:lnTo>
                    <a:pt x="1771" y="604"/>
                  </a:lnTo>
                  <a:lnTo>
                    <a:pt x="1782" y="617"/>
                  </a:lnTo>
                  <a:lnTo>
                    <a:pt x="1790" y="631"/>
                  </a:lnTo>
                  <a:lnTo>
                    <a:pt x="1795" y="647"/>
                  </a:lnTo>
                  <a:lnTo>
                    <a:pt x="1800" y="664"/>
                  </a:lnTo>
                  <a:lnTo>
                    <a:pt x="1802" y="682"/>
                  </a:lnTo>
                  <a:lnTo>
                    <a:pt x="1802" y="699"/>
                  </a:lnTo>
                  <a:lnTo>
                    <a:pt x="1801" y="717"/>
                  </a:lnTo>
                  <a:lnTo>
                    <a:pt x="1798" y="735"/>
                  </a:lnTo>
                  <a:lnTo>
                    <a:pt x="1793" y="750"/>
                  </a:lnTo>
                  <a:lnTo>
                    <a:pt x="1788" y="765"/>
                  </a:lnTo>
                  <a:lnTo>
                    <a:pt x="1782" y="779"/>
                  </a:lnTo>
                  <a:lnTo>
                    <a:pt x="1774" y="791"/>
                  </a:lnTo>
                  <a:lnTo>
                    <a:pt x="1766" y="799"/>
                  </a:lnTo>
                  <a:lnTo>
                    <a:pt x="1757" y="804"/>
                  </a:lnTo>
                  <a:lnTo>
                    <a:pt x="1744" y="808"/>
                  </a:lnTo>
                  <a:lnTo>
                    <a:pt x="1730" y="809"/>
                  </a:lnTo>
                  <a:lnTo>
                    <a:pt x="1717" y="806"/>
                  </a:lnTo>
                  <a:lnTo>
                    <a:pt x="1702" y="803"/>
                  </a:lnTo>
                  <a:lnTo>
                    <a:pt x="1687" y="797"/>
                  </a:lnTo>
                  <a:lnTo>
                    <a:pt x="1672" y="790"/>
                  </a:lnTo>
                  <a:lnTo>
                    <a:pt x="1658" y="781"/>
                  </a:lnTo>
                  <a:lnTo>
                    <a:pt x="1643" y="771"/>
                  </a:lnTo>
                  <a:lnTo>
                    <a:pt x="1627" y="760"/>
                  </a:lnTo>
                  <a:lnTo>
                    <a:pt x="1613" y="749"/>
                  </a:lnTo>
                  <a:lnTo>
                    <a:pt x="1598" y="738"/>
                  </a:lnTo>
                  <a:lnTo>
                    <a:pt x="1584" y="726"/>
                  </a:lnTo>
                  <a:lnTo>
                    <a:pt x="1570" y="715"/>
                  </a:lnTo>
                  <a:lnTo>
                    <a:pt x="1558" y="705"/>
                  </a:lnTo>
                  <a:lnTo>
                    <a:pt x="1546" y="696"/>
                  </a:lnTo>
                  <a:lnTo>
                    <a:pt x="1535" y="688"/>
                  </a:lnTo>
                  <a:lnTo>
                    <a:pt x="1535" y="1286"/>
                  </a:lnTo>
                  <a:lnTo>
                    <a:pt x="1179" y="1286"/>
                  </a:lnTo>
                  <a:close/>
                </a:path>
              </a:pathLst>
            </a:custGeom>
            <a:solidFill>
              <a:srgbClr val="FFF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237" name="Freeform 37"/>
            <p:cNvSpPr>
              <a:spLocks/>
            </p:cNvSpPr>
            <p:nvPr/>
          </p:nvSpPr>
          <p:spPr bwMode="auto">
            <a:xfrm>
              <a:off x="2163" y="3077"/>
              <a:ext cx="398" cy="317"/>
            </a:xfrm>
            <a:custGeom>
              <a:avLst/>
              <a:gdLst>
                <a:gd name="T0" fmla="*/ 0 w 1331"/>
                <a:gd name="T1" fmla="*/ 49 h 1057"/>
                <a:gd name="T2" fmla="*/ 0 w 1331"/>
                <a:gd name="T3" fmla="*/ 48 h 1057"/>
                <a:gd name="T4" fmla="*/ 2 w 1331"/>
                <a:gd name="T5" fmla="*/ 50 h 1057"/>
                <a:gd name="T6" fmla="*/ 6 w 1331"/>
                <a:gd name="T7" fmla="*/ 52 h 1057"/>
                <a:gd name="T8" fmla="*/ 10 w 1331"/>
                <a:gd name="T9" fmla="*/ 55 h 1057"/>
                <a:gd name="T10" fmla="*/ 15 w 1331"/>
                <a:gd name="T11" fmla="*/ 56 h 1057"/>
                <a:gd name="T12" fmla="*/ 19 w 1331"/>
                <a:gd name="T13" fmla="*/ 55 h 1057"/>
                <a:gd name="T14" fmla="*/ 22 w 1331"/>
                <a:gd name="T15" fmla="*/ 51 h 1057"/>
                <a:gd name="T16" fmla="*/ 24 w 1331"/>
                <a:gd name="T17" fmla="*/ 44 h 1057"/>
                <a:gd name="T18" fmla="*/ 24 w 1331"/>
                <a:gd name="T19" fmla="*/ 37 h 1057"/>
                <a:gd name="T20" fmla="*/ 22 w 1331"/>
                <a:gd name="T21" fmla="*/ 33 h 1057"/>
                <a:gd name="T22" fmla="*/ 20 w 1331"/>
                <a:gd name="T23" fmla="*/ 30 h 1057"/>
                <a:gd name="T24" fmla="*/ 17 w 1331"/>
                <a:gd name="T25" fmla="*/ 29 h 1057"/>
                <a:gd name="T26" fmla="*/ 13 w 1331"/>
                <a:gd name="T27" fmla="*/ 28 h 1057"/>
                <a:gd name="T28" fmla="*/ 9 w 1331"/>
                <a:gd name="T29" fmla="*/ 28 h 1057"/>
                <a:gd name="T30" fmla="*/ 5 w 1331"/>
                <a:gd name="T31" fmla="*/ 29 h 1057"/>
                <a:gd name="T32" fmla="*/ 2 w 1331"/>
                <a:gd name="T33" fmla="*/ 29 h 1057"/>
                <a:gd name="T34" fmla="*/ 119 w 1331"/>
                <a:gd name="T35" fmla="*/ 0 h 1057"/>
                <a:gd name="T36" fmla="*/ 104 w 1331"/>
                <a:gd name="T37" fmla="*/ 29 h 1057"/>
                <a:gd name="T38" fmla="*/ 102 w 1331"/>
                <a:gd name="T39" fmla="*/ 25 h 1057"/>
                <a:gd name="T40" fmla="*/ 99 w 1331"/>
                <a:gd name="T41" fmla="*/ 22 h 1057"/>
                <a:gd name="T42" fmla="*/ 96 w 1331"/>
                <a:gd name="T43" fmla="*/ 21 h 1057"/>
                <a:gd name="T44" fmla="*/ 94 w 1331"/>
                <a:gd name="T45" fmla="*/ 20 h 1057"/>
                <a:gd name="T46" fmla="*/ 91 w 1331"/>
                <a:gd name="T47" fmla="*/ 20 h 1057"/>
                <a:gd name="T48" fmla="*/ 89 w 1331"/>
                <a:gd name="T49" fmla="*/ 20 h 1057"/>
                <a:gd name="T50" fmla="*/ 86 w 1331"/>
                <a:gd name="T51" fmla="*/ 20 h 1057"/>
                <a:gd name="T52" fmla="*/ 84 w 1331"/>
                <a:gd name="T53" fmla="*/ 22 h 1057"/>
                <a:gd name="T54" fmla="*/ 80 w 1331"/>
                <a:gd name="T55" fmla="*/ 25 h 1057"/>
                <a:gd name="T56" fmla="*/ 77 w 1331"/>
                <a:gd name="T57" fmla="*/ 31 h 1057"/>
                <a:gd name="T58" fmla="*/ 75 w 1331"/>
                <a:gd name="T59" fmla="*/ 38 h 1057"/>
                <a:gd name="T60" fmla="*/ 74 w 1331"/>
                <a:gd name="T61" fmla="*/ 46 h 1057"/>
                <a:gd name="T62" fmla="*/ 74 w 1331"/>
                <a:gd name="T63" fmla="*/ 54 h 1057"/>
                <a:gd name="T64" fmla="*/ 76 w 1331"/>
                <a:gd name="T65" fmla="*/ 61 h 1057"/>
                <a:gd name="T66" fmla="*/ 80 w 1331"/>
                <a:gd name="T67" fmla="*/ 68 h 1057"/>
                <a:gd name="T68" fmla="*/ 83 w 1331"/>
                <a:gd name="T69" fmla="*/ 71 h 1057"/>
                <a:gd name="T70" fmla="*/ 85 w 1331"/>
                <a:gd name="T71" fmla="*/ 73 h 1057"/>
                <a:gd name="T72" fmla="*/ 88 w 1331"/>
                <a:gd name="T73" fmla="*/ 74 h 1057"/>
                <a:gd name="T74" fmla="*/ 91 w 1331"/>
                <a:gd name="T75" fmla="*/ 74 h 1057"/>
                <a:gd name="T76" fmla="*/ 94 w 1331"/>
                <a:gd name="T77" fmla="*/ 73 h 1057"/>
                <a:gd name="T78" fmla="*/ 97 w 1331"/>
                <a:gd name="T79" fmla="*/ 72 h 1057"/>
                <a:gd name="T80" fmla="*/ 101 w 1331"/>
                <a:gd name="T81" fmla="*/ 69 h 1057"/>
                <a:gd name="T82" fmla="*/ 104 w 1331"/>
                <a:gd name="T83" fmla="*/ 64 h 1057"/>
                <a:gd name="T84" fmla="*/ 105 w 1331"/>
                <a:gd name="T85" fmla="*/ 95 h 1057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w 1331"/>
                <a:gd name="T130" fmla="*/ 0 h 1057"/>
                <a:gd name="T131" fmla="*/ 1331 w 1331"/>
                <a:gd name="T132" fmla="*/ 1057 h 1057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T129" t="T130" r="T131" b="T132"/>
              <a:pathLst>
                <a:path w="1331" h="1057">
                  <a:moveTo>
                    <a:pt x="3" y="1057"/>
                  </a:moveTo>
                  <a:lnTo>
                    <a:pt x="3" y="539"/>
                  </a:lnTo>
                  <a:lnTo>
                    <a:pt x="0" y="536"/>
                  </a:lnTo>
                  <a:lnTo>
                    <a:pt x="5" y="538"/>
                  </a:lnTo>
                  <a:lnTo>
                    <a:pt x="14" y="545"/>
                  </a:lnTo>
                  <a:lnTo>
                    <a:pt x="28" y="555"/>
                  </a:lnTo>
                  <a:lnTo>
                    <a:pt x="46" y="568"/>
                  </a:lnTo>
                  <a:lnTo>
                    <a:pt x="67" y="582"/>
                  </a:lnTo>
                  <a:lnTo>
                    <a:pt x="90" y="594"/>
                  </a:lnTo>
                  <a:lnTo>
                    <a:pt x="114" y="606"/>
                  </a:lnTo>
                  <a:lnTo>
                    <a:pt x="139" y="615"/>
                  </a:lnTo>
                  <a:lnTo>
                    <a:pt x="163" y="619"/>
                  </a:lnTo>
                  <a:lnTo>
                    <a:pt x="188" y="618"/>
                  </a:lnTo>
                  <a:lnTo>
                    <a:pt x="210" y="609"/>
                  </a:lnTo>
                  <a:lnTo>
                    <a:pt x="230" y="594"/>
                  </a:lnTo>
                  <a:lnTo>
                    <a:pt x="246" y="569"/>
                  </a:lnTo>
                  <a:lnTo>
                    <a:pt x="258" y="534"/>
                  </a:lnTo>
                  <a:lnTo>
                    <a:pt x="265" y="486"/>
                  </a:lnTo>
                  <a:lnTo>
                    <a:pt x="266" y="448"/>
                  </a:lnTo>
                  <a:lnTo>
                    <a:pt x="264" y="416"/>
                  </a:lnTo>
                  <a:lnTo>
                    <a:pt x="258" y="389"/>
                  </a:lnTo>
                  <a:lnTo>
                    <a:pt x="250" y="367"/>
                  </a:lnTo>
                  <a:lnTo>
                    <a:pt x="237" y="350"/>
                  </a:lnTo>
                  <a:lnTo>
                    <a:pt x="223" y="336"/>
                  </a:lnTo>
                  <a:lnTo>
                    <a:pt x="206" y="327"/>
                  </a:lnTo>
                  <a:lnTo>
                    <a:pt x="189" y="319"/>
                  </a:lnTo>
                  <a:lnTo>
                    <a:pt x="169" y="315"/>
                  </a:lnTo>
                  <a:lnTo>
                    <a:pt x="148" y="314"/>
                  </a:lnTo>
                  <a:lnTo>
                    <a:pt x="126" y="314"/>
                  </a:lnTo>
                  <a:lnTo>
                    <a:pt x="103" y="315"/>
                  </a:lnTo>
                  <a:lnTo>
                    <a:pt x="82" y="317"/>
                  </a:lnTo>
                  <a:lnTo>
                    <a:pt x="60" y="320"/>
                  </a:lnTo>
                  <a:lnTo>
                    <a:pt x="39" y="324"/>
                  </a:lnTo>
                  <a:lnTo>
                    <a:pt x="19" y="326"/>
                  </a:lnTo>
                  <a:lnTo>
                    <a:pt x="156" y="0"/>
                  </a:lnTo>
                  <a:lnTo>
                    <a:pt x="1331" y="0"/>
                  </a:lnTo>
                  <a:lnTo>
                    <a:pt x="1181" y="353"/>
                  </a:lnTo>
                  <a:lnTo>
                    <a:pt x="1167" y="326"/>
                  </a:lnTo>
                  <a:lnTo>
                    <a:pt x="1154" y="301"/>
                  </a:lnTo>
                  <a:lnTo>
                    <a:pt x="1139" y="281"/>
                  </a:lnTo>
                  <a:lnTo>
                    <a:pt x="1124" y="264"/>
                  </a:lnTo>
                  <a:lnTo>
                    <a:pt x="1108" y="251"/>
                  </a:lnTo>
                  <a:lnTo>
                    <a:pt x="1094" y="240"/>
                  </a:lnTo>
                  <a:lnTo>
                    <a:pt x="1078" y="233"/>
                  </a:lnTo>
                  <a:lnTo>
                    <a:pt x="1062" y="226"/>
                  </a:lnTo>
                  <a:lnTo>
                    <a:pt x="1047" y="223"/>
                  </a:lnTo>
                  <a:lnTo>
                    <a:pt x="1033" y="221"/>
                  </a:lnTo>
                  <a:lnTo>
                    <a:pt x="1018" y="221"/>
                  </a:lnTo>
                  <a:lnTo>
                    <a:pt x="1004" y="221"/>
                  </a:lnTo>
                  <a:lnTo>
                    <a:pt x="991" y="223"/>
                  </a:lnTo>
                  <a:lnTo>
                    <a:pt x="979" y="225"/>
                  </a:lnTo>
                  <a:lnTo>
                    <a:pt x="967" y="228"/>
                  </a:lnTo>
                  <a:lnTo>
                    <a:pt x="957" y="232"/>
                  </a:lnTo>
                  <a:lnTo>
                    <a:pt x="935" y="242"/>
                  </a:lnTo>
                  <a:lnTo>
                    <a:pt x="914" y="260"/>
                  </a:lnTo>
                  <a:lnTo>
                    <a:pt x="895" y="284"/>
                  </a:lnTo>
                  <a:lnTo>
                    <a:pt x="877" y="313"/>
                  </a:lnTo>
                  <a:lnTo>
                    <a:pt x="861" y="347"/>
                  </a:lnTo>
                  <a:lnTo>
                    <a:pt x="848" y="385"/>
                  </a:lnTo>
                  <a:lnTo>
                    <a:pt x="837" y="425"/>
                  </a:lnTo>
                  <a:lnTo>
                    <a:pt x="829" y="467"/>
                  </a:lnTo>
                  <a:lnTo>
                    <a:pt x="825" y="511"/>
                  </a:lnTo>
                  <a:lnTo>
                    <a:pt x="823" y="555"/>
                  </a:lnTo>
                  <a:lnTo>
                    <a:pt x="827" y="599"/>
                  </a:lnTo>
                  <a:lnTo>
                    <a:pt x="835" y="641"/>
                  </a:lnTo>
                  <a:lnTo>
                    <a:pt x="848" y="681"/>
                  </a:lnTo>
                  <a:lnTo>
                    <a:pt x="864" y="718"/>
                  </a:lnTo>
                  <a:lnTo>
                    <a:pt x="888" y="752"/>
                  </a:lnTo>
                  <a:lnTo>
                    <a:pt x="916" y="782"/>
                  </a:lnTo>
                  <a:lnTo>
                    <a:pt x="928" y="790"/>
                  </a:lnTo>
                  <a:lnTo>
                    <a:pt x="940" y="799"/>
                  </a:lnTo>
                  <a:lnTo>
                    <a:pt x="954" y="807"/>
                  </a:lnTo>
                  <a:lnTo>
                    <a:pt x="969" y="813"/>
                  </a:lnTo>
                  <a:lnTo>
                    <a:pt x="985" y="819"/>
                  </a:lnTo>
                  <a:lnTo>
                    <a:pt x="1002" y="822"/>
                  </a:lnTo>
                  <a:lnTo>
                    <a:pt x="1019" y="823"/>
                  </a:lnTo>
                  <a:lnTo>
                    <a:pt x="1037" y="821"/>
                  </a:lnTo>
                  <a:lnTo>
                    <a:pt x="1055" y="818"/>
                  </a:lnTo>
                  <a:lnTo>
                    <a:pt x="1074" y="810"/>
                  </a:lnTo>
                  <a:lnTo>
                    <a:pt x="1091" y="800"/>
                  </a:lnTo>
                  <a:lnTo>
                    <a:pt x="1110" y="786"/>
                  </a:lnTo>
                  <a:lnTo>
                    <a:pt x="1128" y="768"/>
                  </a:lnTo>
                  <a:lnTo>
                    <a:pt x="1145" y="746"/>
                  </a:lnTo>
                  <a:lnTo>
                    <a:pt x="1162" y="718"/>
                  </a:lnTo>
                  <a:lnTo>
                    <a:pt x="1178" y="686"/>
                  </a:lnTo>
                  <a:lnTo>
                    <a:pt x="1178" y="1057"/>
                  </a:lnTo>
                  <a:lnTo>
                    <a:pt x="3" y="1057"/>
                  </a:lnTo>
                  <a:close/>
                </a:path>
              </a:pathLst>
            </a:custGeom>
            <a:solidFill>
              <a:srgbClr val="00F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238" name="Freeform 38"/>
            <p:cNvSpPr>
              <a:spLocks/>
            </p:cNvSpPr>
            <p:nvPr/>
          </p:nvSpPr>
          <p:spPr bwMode="auto">
            <a:xfrm>
              <a:off x="3287" y="1642"/>
              <a:ext cx="368" cy="388"/>
            </a:xfrm>
            <a:custGeom>
              <a:avLst/>
              <a:gdLst>
                <a:gd name="T0" fmla="*/ 0 w 1229"/>
                <a:gd name="T1" fmla="*/ 0 h 1297"/>
                <a:gd name="T2" fmla="*/ 42 w 1229"/>
                <a:gd name="T3" fmla="*/ 0 h 1297"/>
                <a:gd name="T4" fmla="*/ 40 w 1229"/>
                <a:gd name="T5" fmla="*/ 2 h 1297"/>
                <a:gd name="T6" fmla="*/ 39 w 1229"/>
                <a:gd name="T7" fmla="*/ 5 h 1297"/>
                <a:gd name="T8" fmla="*/ 38 w 1229"/>
                <a:gd name="T9" fmla="*/ 7 h 1297"/>
                <a:gd name="T10" fmla="*/ 37 w 1229"/>
                <a:gd name="T11" fmla="*/ 9 h 1297"/>
                <a:gd name="T12" fmla="*/ 38 w 1229"/>
                <a:gd name="T13" fmla="*/ 11 h 1297"/>
                <a:gd name="T14" fmla="*/ 38 w 1229"/>
                <a:gd name="T15" fmla="*/ 13 h 1297"/>
                <a:gd name="T16" fmla="*/ 39 w 1229"/>
                <a:gd name="T17" fmla="*/ 14 h 1297"/>
                <a:gd name="T18" fmla="*/ 40 w 1229"/>
                <a:gd name="T19" fmla="*/ 16 h 1297"/>
                <a:gd name="T20" fmla="*/ 41 w 1229"/>
                <a:gd name="T21" fmla="*/ 17 h 1297"/>
                <a:gd name="T22" fmla="*/ 43 w 1229"/>
                <a:gd name="T23" fmla="*/ 18 h 1297"/>
                <a:gd name="T24" fmla="*/ 45 w 1229"/>
                <a:gd name="T25" fmla="*/ 19 h 1297"/>
                <a:gd name="T26" fmla="*/ 47 w 1229"/>
                <a:gd name="T27" fmla="*/ 20 h 1297"/>
                <a:gd name="T28" fmla="*/ 49 w 1229"/>
                <a:gd name="T29" fmla="*/ 21 h 1297"/>
                <a:gd name="T30" fmla="*/ 52 w 1229"/>
                <a:gd name="T31" fmla="*/ 21 h 1297"/>
                <a:gd name="T32" fmla="*/ 54 w 1229"/>
                <a:gd name="T33" fmla="*/ 22 h 1297"/>
                <a:gd name="T34" fmla="*/ 57 w 1229"/>
                <a:gd name="T35" fmla="*/ 22 h 1297"/>
                <a:gd name="T36" fmla="*/ 59 w 1229"/>
                <a:gd name="T37" fmla="*/ 22 h 1297"/>
                <a:gd name="T38" fmla="*/ 61 w 1229"/>
                <a:gd name="T39" fmla="*/ 22 h 1297"/>
                <a:gd name="T40" fmla="*/ 64 w 1229"/>
                <a:gd name="T41" fmla="*/ 21 h 1297"/>
                <a:gd name="T42" fmla="*/ 66 w 1229"/>
                <a:gd name="T43" fmla="*/ 21 h 1297"/>
                <a:gd name="T44" fmla="*/ 69 w 1229"/>
                <a:gd name="T45" fmla="*/ 20 h 1297"/>
                <a:gd name="T46" fmla="*/ 71 w 1229"/>
                <a:gd name="T47" fmla="*/ 19 h 1297"/>
                <a:gd name="T48" fmla="*/ 72 w 1229"/>
                <a:gd name="T49" fmla="*/ 18 h 1297"/>
                <a:gd name="T50" fmla="*/ 74 w 1229"/>
                <a:gd name="T51" fmla="*/ 17 h 1297"/>
                <a:gd name="T52" fmla="*/ 76 w 1229"/>
                <a:gd name="T53" fmla="*/ 15 h 1297"/>
                <a:gd name="T54" fmla="*/ 77 w 1229"/>
                <a:gd name="T55" fmla="*/ 14 h 1297"/>
                <a:gd name="T56" fmla="*/ 78 w 1229"/>
                <a:gd name="T57" fmla="*/ 12 h 1297"/>
                <a:gd name="T58" fmla="*/ 78 w 1229"/>
                <a:gd name="T59" fmla="*/ 10 h 1297"/>
                <a:gd name="T60" fmla="*/ 78 w 1229"/>
                <a:gd name="T61" fmla="*/ 8 h 1297"/>
                <a:gd name="T62" fmla="*/ 78 w 1229"/>
                <a:gd name="T63" fmla="*/ 5 h 1297"/>
                <a:gd name="T64" fmla="*/ 78 w 1229"/>
                <a:gd name="T65" fmla="*/ 3 h 1297"/>
                <a:gd name="T66" fmla="*/ 77 w 1229"/>
                <a:gd name="T67" fmla="*/ 0 h 1297"/>
                <a:gd name="T68" fmla="*/ 110 w 1229"/>
                <a:gd name="T69" fmla="*/ 0 h 1297"/>
                <a:gd name="T70" fmla="*/ 110 w 1229"/>
                <a:gd name="T71" fmla="*/ 116 h 1297"/>
                <a:gd name="T72" fmla="*/ 80 w 1229"/>
                <a:gd name="T73" fmla="*/ 116 h 1297"/>
                <a:gd name="T74" fmla="*/ 81 w 1229"/>
                <a:gd name="T75" fmla="*/ 112 h 1297"/>
                <a:gd name="T76" fmla="*/ 82 w 1229"/>
                <a:gd name="T77" fmla="*/ 109 h 1297"/>
                <a:gd name="T78" fmla="*/ 81 w 1229"/>
                <a:gd name="T79" fmla="*/ 106 h 1297"/>
                <a:gd name="T80" fmla="*/ 79 w 1229"/>
                <a:gd name="T81" fmla="*/ 103 h 1297"/>
                <a:gd name="T82" fmla="*/ 77 w 1229"/>
                <a:gd name="T83" fmla="*/ 101 h 1297"/>
                <a:gd name="T84" fmla="*/ 73 w 1229"/>
                <a:gd name="T85" fmla="*/ 98 h 1297"/>
                <a:gd name="T86" fmla="*/ 69 w 1229"/>
                <a:gd name="T87" fmla="*/ 97 h 1297"/>
                <a:gd name="T88" fmla="*/ 65 w 1229"/>
                <a:gd name="T89" fmla="*/ 96 h 1297"/>
                <a:gd name="T90" fmla="*/ 61 w 1229"/>
                <a:gd name="T91" fmla="*/ 96 h 1297"/>
                <a:gd name="T92" fmla="*/ 57 w 1229"/>
                <a:gd name="T93" fmla="*/ 96 h 1297"/>
                <a:gd name="T94" fmla="*/ 53 w 1229"/>
                <a:gd name="T95" fmla="*/ 97 h 1297"/>
                <a:gd name="T96" fmla="*/ 49 w 1229"/>
                <a:gd name="T97" fmla="*/ 98 h 1297"/>
                <a:gd name="T98" fmla="*/ 46 w 1229"/>
                <a:gd name="T99" fmla="*/ 101 h 1297"/>
                <a:gd name="T100" fmla="*/ 44 w 1229"/>
                <a:gd name="T101" fmla="*/ 104 h 1297"/>
                <a:gd name="T102" fmla="*/ 43 w 1229"/>
                <a:gd name="T103" fmla="*/ 108 h 1297"/>
                <a:gd name="T104" fmla="*/ 43 w 1229"/>
                <a:gd name="T105" fmla="*/ 113 h 1297"/>
                <a:gd name="T106" fmla="*/ 15 w 1229"/>
                <a:gd name="T107" fmla="*/ 101 h 1297"/>
                <a:gd name="T108" fmla="*/ 0 w 1229"/>
                <a:gd name="T109" fmla="*/ 0 h 1297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w 1229"/>
                <a:gd name="T166" fmla="*/ 0 h 1297"/>
                <a:gd name="T167" fmla="*/ 1229 w 1229"/>
                <a:gd name="T168" fmla="*/ 1297 h 1297"/>
              </a:gdLst>
              <a:ahLst/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l="T165" t="T166" r="T167" b="T168"/>
              <a:pathLst>
                <a:path w="1229" h="1297">
                  <a:moveTo>
                    <a:pt x="0" y="0"/>
                  </a:moveTo>
                  <a:lnTo>
                    <a:pt x="466" y="0"/>
                  </a:lnTo>
                  <a:lnTo>
                    <a:pt x="446" y="27"/>
                  </a:lnTo>
                  <a:lnTo>
                    <a:pt x="432" y="53"/>
                  </a:lnTo>
                  <a:lnTo>
                    <a:pt x="423" y="79"/>
                  </a:lnTo>
                  <a:lnTo>
                    <a:pt x="419" y="102"/>
                  </a:lnTo>
                  <a:lnTo>
                    <a:pt x="420" y="123"/>
                  </a:lnTo>
                  <a:lnTo>
                    <a:pt x="426" y="143"/>
                  </a:lnTo>
                  <a:lnTo>
                    <a:pt x="435" y="161"/>
                  </a:lnTo>
                  <a:lnTo>
                    <a:pt x="447" y="177"/>
                  </a:lnTo>
                  <a:lnTo>
                    <a:pt x="462" y="192"/>
                  </a:lnTo>
                  <a:lnTo>
                    <a:pt x="481" y="205"/>
                  </a:lnTo>
                  <a:lnTo>
                    <a:pt x="502" y="215"/>
                  </a:lnTo>
                  <a:lnTo>
                    <a:pt x="525" y="225"/>
                  </a:lnTo>
                  <a:lnTo>
                    <a:pt x="550" y="232"/>
                  </a:lnTo>
                  <a:lnTo>
                    <a:pt x="576" y="238"/>
                  </a:lnTo>
                  <a:lnTo>
                    <a:pt x="602" y="242"/>
                  </a:lnTo>
                  <a:lnTo>
                    <a:pt x="631" y="244"/>
                  </a:lnTo>
                  <a:lnTo>
                    <a:pt x="658" y="244"/>
                  </a:lnTo>
                  <a:lnTo>
                    <a:pt x="685" y="242"/>
                  </a:lnTo>
                  <a:lnTo>
                    <a:pt x="713" y="238"/>
                  </a:lnTo>
                  <a:lnTo>
                    <a:pt x="739" y="231"/>
                  </a:lnTo>
                  <a:lnTo>
                    <a:pt x="764" y="224"/>
                  </a:lnTo>
                  <a:lnTo>
                    <a:pt x="787" y="213"/>
                  </a:lnTo>
                  <a:lnTo>
                    <a:pt x="809" y="202"/>
                  </a:lnTo>
                  <a:lnTo>
                    <a:pt x="828" y="188"/>
                  </a:lnTo>
                  <a:lnTo>
                    <a:pt x="845" y="172"/>
                  </a:lnTo>
                  <a:lnTo>
                    <a:pt x="858" y="154"/>
                  </a:lnTo>
                  <a:lnTo>
                    <a:pt x="868" y="133"/>
                  </a:lnTo>
                  <a:lnTo>
                    <a:pt x="874" y="111"/>
                  </a:lnTo>
                  <a:lnTo>
                    <a:pt x="876" y="86"/>
                  </a:lnTo>
                  <a:lnTo>
                    <a:pt x="874" y="60"/>
                  </a:lnTo>
                  <a:lnTo>
                    <a:pt x="867" y="30"/>
                  </a:lnTo>
                  <a:lnTo>
                    <a:pt x="854" y="0"/>
                  </a:lnTo>
                  <a:lnTo>
                    <a:pt x="1229" y="0"/>
                  </a:lnTo>
                  <a:lnTo>
                    <a:pt x="1229" y="1297"/>
                  </a:lnTo>
                  <a:lnTo>
                    <a:pt x="891" y="1297"/>
                  </a:lnTo>
                  <a:lnTo>
                    <a:pt x="910" y="1255"/>
                  </a:lnTo>
                  <a:lnTo>
                    <a:pt x="914" y="1217"/>
                  </a:lnTo>
                  <a:lnTo>
                    <a:pt x="905" y="1181"/>
                  </a:lnTo>
                  <a:lnTo>
                    <a:pt x="884" y="1151"/>
                  </a:lnTo>
                  <a:lnTo>
                    <a:pt x="854" y="1123"/>
                  </a:lnTo>
                  <a:lnTo>
                    <a:pt x="817" y="1101"/>
                  </a:lnTo>
                  <a:lnTo>
                    <a:pt x="773" y="1084"/>
                  </a:lnTo>
                  <a:lnTo>
                    <a:pt x="727" y="1073"/>
                  </a:lnTo>
                  <a:lnTo>
                    <a:pt x="680" y="1069"/>
                  </a:lnTo>
                  <a:lnTo>
                    <a:pt x="634" y="1071"/>
                  </a:lnTo>
                  <a:lnTo>
                    <a:pt x="590" y="1082"/>
                  </a:lnTo>
                  <a:lnTo>
                    <a:pt x="550" y="1100"/>
                  </a:lnTo>
                  <a:lnTo>
                    <a:pt x="517" y="1127"/>
                  </a:lnTo>
                  <a:lnTo>
                    <a:pt x="494" y="1164"/>
                  </a:lnTo>
                  <a:lnTo>
                    <a:pt x="480" y="1210"/>
                  </a:lnTo>
                  <a:lnTo>
                    <a:pt x="480" y="1267"/>
                  </a:lnTo>
                  <a:lnTo>
                    <a:pt x="162" y="112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82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128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12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900" decel="100000" fill="hold"/>
                                        <p:tgtEl>
                                          <p:spTgt spid="112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12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127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12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900" decel="100000" fill="hold"/>
                                        <p:tgtEl>
                                          <p:spTgt spid="112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12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128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12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900" decel="100000" fill="hold"/>
                                        <p:tgtEl>
                                          <p:spTgt spid="112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12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129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12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900" decel="100000" fill="hold"/>
                                        <p:tgtEl>
                                          <p:spTgt spid="112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12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1129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12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900" decel="100000" fill="hold"/>
                                        <p:tgtEl>
                                          <p:spTgt spid="112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12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73" grpId="0"/>
      <p:bldP spid="11286" grpId="0"/>
      <p:bldP spid="11288" grpId="0"/>
      <p:bldP spid="11290" grpId="0"/>
      <p:bldP spid="1129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Заголовок 1"/>
          <p:cNvSpPr>
            <a:spLocks noGrp="1"/>
          </p:cNvSpPr>
          <p:nvPr>
            <p:ph type="title"/>
          </p:nvPr>
        </p:nvSpPr>
        <p:spPr>
          <a:xfrm>
            <a:off x="642938" y="500063"/>
            <a:ext cx="7772400" cy="1143000"/>
          </a:xfrm>
        </p:spPr>
        <p:txBody>
          <a:bodyPr/>
          <a:lstStyle/>
          <a:p>
            <a:pPr eaLnBrk="1" hangingPunct="1"/>
            <a:r>
              <a:rPr lang="ru-RU" sz="5400" b="1" smtClean="0">
                <a:solidFill>
                  <a:srgbClr val="CC0066"/>
                </a:solidFill>
                <a:latin typeface="Calibri" pitchFamily="34" charset="0"/>
              </a:rPr>
              <a:t>Работа по учебнику</a:t>
            </a:r>
          </a:p>
        </p:txBody>
      </p:sp>
      <p:sp>
        <p:nvSpPr>
          <p:cNvPr id="12291" name="Содержимое 2"/>
          <p:cNvSpPr>
            <a:spLocks noGrp="1"/>
          </p:cNvSpPr>
          <p:nvPr>
            <p:ph idx="1"/>
          </p:nvPr>
        </p:nvSpPr>
        <p:spPr>
          <a:xfrm>
            <a:off x="527050" y="1962150"/>
            <a:ext cx="7772400" cy="2428875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</a:pPr>
            <a:r>
              <a:rPr lang="ru-RU" sz="3600" b="1" smtClean="0">
                <a:solidFill>
                  <a:srgbClr val="0000FF"/>
                </a:solidFill>
                <a:cs typeface="Times New Roman" pitchFamily="18" charset="0"/>
              </a:rPr>
              <a:t>Стр. 88-89 №1,4 выполни устно</a:t>
            </a:r>
          </a:p>
          <a:p>
            <a:pPr algn="ctr" eaLnBrk="1" hangingPunct="1">
              <a:buFont typeface="Wingdings" pitchFamily="2" charset="2"/>
              <a:buNone/>
            </a:pPr>
            <a:r>
              <a:rPr lang="ru-RU" sz="3600" b="1" smtClean="0">
                <a:solidFill>
                  <a:srgbClr val="0000FF"/>
                </a:solidFill>
                <a:cs typeface="Times New Roman" pitchFamily="18" charset="0"/>
              </a:rPr>
              <a:t>Стр.89 №5 (2, 3 столбики с объяснением. </a:t>
            </a:r>
            <a:r>
              <a:rPr lang="ru-RU" sz="3600" b="1" smtClean="0">
                <a:solidFill>
                  <a:srgbClr val="FF0000"/>
                </a:solidFill>
                <a:cs typeface="Times New Roman" pitchFamily="18" charset="0"/>
              </a:rPr>
              <a:t>Например: </a:t>
            </a:r>
          </a:p>
          <a:p>
            <a:pPr algn="ctr" eaLnBrk="1" hangingPunct="1">
              <a:buFont typeface="Wingdings" pitchFamily="2" charset="2"/>
              <a:buNone/>
            </a:pPr>
            <a:r>
              <a:rPr lang="ru-RU" sz="3600" b="1" smtClean="0">
                <a:solidFill>
                  <a:srgbClr val="FF0000"/>
                </a:solidFill>
                <a:cs typeface="Times New Roman" pitchFamily="18" charset="0"/>
              </a:rPr>
              <a:t>13- 4=13-3-1=9</a:t>
            </a:r>
            <a:r>
              <a:rPr lang="ru-RU" sz="3600" b="1" smtClean="0">
                <a:solidFill>
                  <a:srgbClr val="0000FF"/>
                </a:solidFill>
                <a:cs typeface="Times New Roman" pitchFamily="18" charset="0"/>
              </a:rPr>
              <a:t>), 6,7 выполни письменно в тетради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WordArt 2"/>
          <p:cNvSpPr>
            <a:spLocks noChangeArrowheads="1" noChangeShapeType="1" noTextEdit="1"/>
          </p:cNvSpPr>
          <p:nvPr/>
        </p:nvSpPr>
        <p:spPr bwMode="auto">
          <a:xfrm>
            <a:off x="684213" y="2133600"/>
            <a:ext cx="6840537" cy="3168650"/>
          </a:xfrm>
          <a:prstGeom prst="rect">
            <a:avLst/>
          </a:prstGeom>
        </p:spPr>
        <p:txBody>
          <a:bodyPr wrap="none" fromWordArt="1">
            <a:prstTxWarp prst="textCascadeUp">
              <a:avLst>
                <a:gd name="adj" fmla="val 53944"/>
              </a:avLst>
            </a:prstTxWarp>
            <a:scene3d>
              <a:camera prst="legacyPerspectiveFront">
                <a:rot lat="20519997" lon="1080000" rev="0"/>
              </a:camera>
              <a:lightRig rig="legacyHarsh2" dir="b"/>
            </a:scene3d>
            <a:sp3d extrusionH="430200" prstMaterial="legacyMatte">
              <a:extrusionClr>
                <a:srgbClr val="FF6600"/>
              </a:extrusionClr>
            </a:sp3d>
          </a:bodyPr>
          <a:lstStyle/>
          <a:p>
            <a:pPr algn="ctr"/>
            <a:r>
              <a:rPr lang="ru-RU" sz="3600" kern="10" dirty="0" err="1" smtClean="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FFE701"/>
                    </a:gs>
                    <a:gs pos="100000">
                      <a:srgbClr val="FE3E02"/>
                    </a:gs>
                  </a:gsLst>
                  <a:lin ang="5400000" scaled="1"/>
                </a:gradFill>
                <a:latin typeface="Impact"/>
              </a:rPr>
              <a:t>МолодЕЦ</a:t>
            </a:r>
            <a:r>
              <a:rPr lang="ru-RU" sz="3600" kern="10" dirty="0" smtClean="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FFE701"/>
                    </a:gs>
                    <a:gs pos="100000">
                      <a:srgbClr val="FE3E02"/>
                    </a:gs>
                  </a:gsLst>
                  <a:lin ang="5400000" scaled="1"/>
                </a:gradFill>
                <a:latin typeface="Impact"/>
              </a:rPr>
              <a:t>!</a:t>
            </a:r>
            <a:endParaRPr lang="ru-RU" sz="3600" kern="10" dirty="0">
              <a:ln w="9525">
                <a:round/>
                <a:headEnd/>
                <a:tailEnd/>
              </a:ln>
              <a:gradFill rotWithShape="1">
                <a:gsLst>
                  <a:gs pos="0">
                    <a:srgbClr val="FFE701"/>
                  </a:gs>
                  <a:gs pos="100000">
                    <a:srgbClr val="FE3E02"/>
                  </a:gs>
                </a:gsLst>
                <a:lin ang="5400000" scaled="1"/>
              </a:gradFill>
              <a:latin typeface="Impact"/>
            </a:endParaRPr>
          </a:p>
        </p:txBody>
      </p:sp>
      <p:pic>
        <p:nvPicPr>
          <p:cNvPr id="19459" name="Picture 3" descr="arg-5-25-trans-y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1577969">
            <a:off x="179388" y="0"/>
            <a:ext cx="3097212" cy="2376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60" name="Picture 4" descr="arg-5-50-trans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592388" y="4076700"/>
            <a:ext cx="2843212" cy="2449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61" name="Picture 5" descr="arg-4-50-trans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 rot="-930412">
            <a:off x="3167063" y="549275"/>
            <a:ext cx="2484437" cy="227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62" name="Picture 6" descr="arg-4-25-trans-y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4572000" y="4184650"/>
            <a:ext cx="2563813" cy="202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63" name="Picture 7" descr="arg-5-25-trans-y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219700" y="-207963"/>
            <a:ext cx="2916238" cy="22510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1000"/>
                                        <p:tgtEl>
                                          <p:spTgt spid="194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94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94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94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945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945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945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945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945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945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945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945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5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94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94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94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946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946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946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946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946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946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946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946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41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94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94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94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946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946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946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946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946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946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946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946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3000"/>
                            </p:stCondLst>
                            <p:childTnLst>
                              <p:par>
                                <p:cTn id="58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94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94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94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946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946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946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946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946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946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946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946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74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94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94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94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946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946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946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946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946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946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946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946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8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5"/>
          <p:cNvGrpSpPr>
            <a:grpSpLocks/>
          </p:cNvGrpSpPr>
          <p:nvPr/>
        </p:nvGrpSpPr>
        <p:grpSpPr bwMode="auto">
          <a:xfrm>
            <a:off x="2484438" y="3284538"/>
            <a:ext cx="4362450" cy="2808287"/>
            <a:chOff x="1519" y="1752"/>
            <a:chExt cx="2748" cy="1769"/>
          </a:xfrm>
        </p:grpSpPr>
        <p:sp>
          <p:nvSpPr>
            <p:cNvPr id="5164" name="Rectangle 4"/>
            <p:cNvSpPr>
              <a:spLocks noChangeAspect="1" noChangeArrowheads="1"/>
            </p:cNvSpPr>
            <p:nvPr/>
          </p:nvSpPr>
          <p:spPr bwMode="auto">
            <a:xfrm>
              <a:off x="2725" y="1752"/>
              <a:ext cx="182" cy="771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5165" name="Rectangle 5"/>
            <p:cNvSpPr>
              <a:spLocks noChangeAspect="1" noChangeArrowheads="1"/>
            </p:cNvSpPr>
            <p:nvPr/>
          </p:nvSpPr>
          <p:spPr bwMode="auto">
            <a:xfrm>
              <a:off x="2477" y="2523"/>
              <a:ext cx="680" cy="680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5166" name="Rectangle 6"/>
            <p:cNvSpPr>
              <a:spLocks noChangeAspect="1" noChangeArrowheads="1"/>
            </p:cNvSpPr>
            <p:nvPr/>
          </p:nvSpPr>
          <p:spPr bwMode="auto">
            <a:xfrm>
              <a:off x="1818" y="3203"/>
              <a:ext cx="2041" cy="318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5167" name="Oval 7"/>
            <p:cNvSpPr>
              <a:spLocks noChangeAspect="1" noChangeArrowheads="1"/>
            </p:cNvSpPr>
            <p:nvPr/>
          </p:nvSpPr>
          <p:spPr bwMode="auto">
            <a:xfrm>
              <a:off x="1909" y="3280"/>
              <a:ext cx="181" cy="182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5168" name="AutoShape 8"/>
            <p:cNvSpPr>
              <a:spLocks noChangeAspect="1" noChangeArrowheads="1"/>
            </p:cNvSpPr>
            <p:nvPr/>
          </p:nvSpPr>
          <p:spPr bwMode="auto">
            <a:xfrm flipV="1">
              <a:off x="3859" y="3203"/>
              <a:ext cx="408" cy="317"/>
            </a:xfrm>
            <a:prstGeom prst="rtTriangle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5169" name="AutoShape 9"/>
            <p:cNvSpPr>
              <a:spLocks noChangeAspect="1" noChangeArrowheads="1"/>
            </p:cNvSpPr>
            <p:nvPr/>
          </p:nvSpPr>
          <p:spPr bwMode="auto">
            <a:xfrm rot="10800000">
              <a:off x="1633" y="2931"/>
              <a:ext cx="182" cy="590"/>
            </a:xfrm>
            <a:prstGeom prst="rtTriangle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5170" name="AutoShape 16"/>
            <p:cNvSpPr>
              <a:spLocks noChangeAspect="1" noChangeArrowheads="1"/>
            </p:cNvSpPr>
            <p:nvPr/>
          </p:nvSpPr>
          <p:spPr bwMode="auto">
            <a:xfrm rot="18876471" flipH="1">
              <a:off x="1519" y="2655"/>
              <a:ext cx="227" cy="227"/>
            </a:xfrm>
            <a:prstGeom prst="rtTriangle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5123" name="Rectangle 18"/>
          <p:cNvSpPr>
            <a:spLocks noChangeAspect="1" noChangeArrowheads="1"/>
          </p:cNvSpPr>
          <p:nvPr/>
        </p:nvSpPr>
        <p:spPr bwMode="auto">
          <a:xfrm rot="3941465">
            <a:off x="6768306" y="3753645"/>
            <a:ext cx="288925" cy="1223962"/>
          </a:xfrm>
          <a:prstGeom prst="rect">
            <a:avLst/>
          </a:prstGeom>
          <a:solidFill>
            <a:srgbClr val="3366FF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5124" name="Rectangle 19"/>
          <p:cNvSpPr>
            <a:spLocks noChangeAspect="1" noChangeArrowheads="1"/>
          </p:cNvSpPr>
          <p:nvPr/>
        </p:nvSpPr>
        <p:spPr bwMode="auto">
          <a:xfrm rot="2238499">
            <a:off x="3779838" y="1844675"/>
            <a:ext cx="1079500" cy="1079500"/>
          </a:xfrm>
          <a:prstGeom prst="rect">
            <a:avLst/>
          </a:prstGeom>
          <a:solidFill>
            <a:srgbClr val="339966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5125" name="Rectangle 20"/>
          <p:cNvSpPr>
            <a:spLocks noChangeAspect="1" noChangeArrowheads="1"/>
          </p:cNvSpPr>
          <p:nvPr/>
        </p:nvSpPr>
        <p:spPr bwMode="auto">
          <a:xfrm rot="-1736320">
            <a:off x="179388" y="2349500"/>
            <a:ext cx="3240087" cy="504825"/>
          </a:xfrm>
          <a:prstGeom prst="rect">
            <a:avLst/>
          </a:prstGeom>
          <a:solidFill>
            <a:srgbClr val="FFCC00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5126" name="Oval 21"/>
          <p:cNvSpPr>
            <a:spLocks noChangeAspect="1" noChangeArrowheads="1"/>
          </p:cNvSpPr>
          <p:nvPr/>
        </p:nvSpPr>
        <p:spPr bwMode="auto">
          <a:xfrm>
            <a:off x="5959475" y="2036763"/>
            <a:ext cx="287338" cy="288925"/>
          </a:xfrm>
          <a:prstGeom prst="ellipse">
            <a:avLst/>
          </a:prstGeom>
          <a:solidFill>
            <a:srgbClr val="3366FF"/>
          </a:solidFill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5127" name="AutoShape 22"/>
          <p:cNvSpPr>
            <a:spLocks noChangeAspect="1" noChangeArrowheads="1"/>
          </p:cNvSpPr>
          <p:nvPr/>
        </p:nvSpPr>
        <p:spPr bwMode="auto">
          <a:xfrm rot="17597673" flipV="1">
            <a:off x="5182394" y="3501231"/>
            <a:ext cx="647700" cy="503238"/>
          </a:xfrm>
          <a:prstGeom prst="rtTriangle">
            <a:avLst/>
          </a:prstGeom>
          <a:solidFill>
            <a:srgbClr val="339966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5128" name="AutoShape 23"/>
          <p:cNvSpPr>
            <a:spLocks noChangeAspect="1" noChangeArrowheads="1"/>
          </p:cNvSpPr>
          <p:nvPr/>
        </p:nvSpPr>
        <p:spPr bwMode="auto">
          <a:xfrm rot="-7479501">
            <a:off x="7667625" y="3573463"/>
            <a:ext cx="288925" cy="936625"/>
          </a:xfrm>
          <a:prstGeom prst="rtTriangle">
            <a:avLst/>
          </a:prstGeom>
          <a:solidFill>
            <a:srgbClr val="FF00FF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5129" name="AutoShape 24"/>
          <p:cNvSpPr>
            <a:spLocks noChangeAspect="1" noChangeArrowheads="1"/>
          </p:cNvSpPr>
          <p:nvPr/>
        </p:nvSpPr>
        <p:spPr bwMode="auto">
          <a:xfrm rot="2796998" flipH="1">
            <a:off x="6877051" y="2205037"/>
            <a:ext cx="360362" cy="360363"/>
          </a:xfrm>
          <a:prstGeom prst="rtTriangle">
            <a:avLst/>
          </a:prstGeom>
          <a:solidFill>
            <a:srgbClr val="FFCC00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5130" name="Oval 26"/>
          <p:cNvSpPr>
            <a:spLocks noChangeArrowheads="1"/>
          </p:cNvSpPr>
          <p:nvPr/>
        </p:nvSpPr>
        <p:spPr bwMode="auto">
          <a:xfrm>
            <a:off x="6011863" y="2781300"/>
            <a:ext cx="503237" cy="503238"/>
          </a:xfrm>
          <a:prstGeom prst="ellipse">
            <a:avLst/>
          </a:prstGeom>
          <a:solidFill>
            <a:srgbClr val="99CCFF"/>
          </a:solidFill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5131" name="AutoShape 27"/>
          <p:cNvSpPr>
            <a:spLocks noChangeArrowheads="1"/>
          </p:cNvSpPr>
          <p:nvPr/>
        </p:nvSpPr>
        <p:spPr bwMode="auto">
          <a:xfrm rot="3828021">
            <a:off x="7739857" y="2277269"/>
            <a:ext cx="865187" cy="720725"/>
          </a:xfrm>
          <a:prstGeom prst="pentagon">
            <a:avLst/>
          </a:prstGeom>
          <a:solidFill>
            <a:srgbClr val="FF6600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5132" name="AutoShape 28"/>
          <p:cNvSpPr>
            <a:spLocks noChangeArrowheads="1"/>
          </p:cNvSpPr>
          <p:nvPr/>
        </p:nvSpPr>
        <p:spPr bwMode="auto">
          <a:xfrm rot="9530899">
            <a:off x="2339975" y="3213100"/>
            <a:ext cx="1152525" cy="574675"/>
          </a:xfrm>
          <a:prstGeom prst="rtTriangle">
            <a:avLst/>
          </a:prstGeom>
          <a:solidFill>
            <a:srgbClr val="CC99FF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5133" name="Rectangle 29"/>
          <p:cNvSpPr>
            <a:spLocks noChangeArrowheads="1"/>
          </p:cNvSpPr>
          <p:nvPr/>
        </p:nvSpPr>
        <p:spPr bwMode="auto">
          <a:xfrm>
            <a:off x="7235825" y="5589588"/>
            <a:ext cx="504825" cy="503237"/>
          </a:xfrm>
          <a:prstGeom prst="rect">
            <a:avLst/>
          </a:prstGeom>
          <a:solidFill>
            <a:srgbClr val="FF0000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5134" name="Rectangle 30"/>
          <p:cNvSpPr>
            <a:spLocks noChangeArrowheads="1"/>
          </p:cNvSpPr>
          <p:nvPr/>
        </p:nvSpPr>
        <p:spPr bwMode="auto">
          <a:xfrm rot="-2950226">
            <a:off x="8207375" y="4545013"/>
            <a:ext cx="504825" cy="863600"/>
          </a:xfrm>
          <a:prstGeom prst="rect">
            <a:avLst/>
          </a:prstGeom>
          <a:solidFill>
            <a:srgbClr val="00FF00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5135" name="Text Box 31"/>
          <p:cNvSpPr txBox="1">
            <a:spLocks noChangeArrowheads="1"/>
          </p:cNvSpPr>
          <p:nvPr/>
        </p:nvSpPr>
        <p:spPr bwMode="auto">
          <a:xfrm>
            <a:off x="1547813" y="2420938"/>
            <a:ext cx="32543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000" b="1"/>
              <a:t>1</a:t>
            </a:r>
          </a:p>
        </p:txBody>
      </p:sp>
      <p:sp>
        <p:nvSpPr>
          <p:cNvPr id="5136" name="Text Box 32"/>
          <p:cNvSpPr txBox="1">
            <a:spLocks noChangeArrowheads="1"/>
          </p:cNvSpPr>
          <p:nvPr/>
        </p:nvSpPr>
        <p:spPr bwMode="auto">
          <a:xfrm>
            <a:off x="5940425" y="1989138"/>
            <a:ext cx="3254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000" b="1"/>
              <a:t>6</a:t>
            </a:r>
          </a:p>
        </p:txBody>
      </p:sp>
      <p:sp>
        <p:nvSpPr>
          <p:cNvPr id="5137" name="Text Box 33"/>
          <p:cNvSpPr txBox="1">
            <a:spLocks noChangeArrowheads="1"/>
          </p:cNvSpPr>
          <p:nvPr/>
        </p:nvSpPr>
        <p:spPr bwMode="auto">
          <a:xfrm>
            <a:off x="7956550" y="2420938"/>
            <a:ext cx="3254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000" b="1"/>
              <a:t>2</a:t>
            </a:r>
          </a:p>
        </p:txBody>
      </p:sp>
      <p:sp>
        <p:nvSpPr>
          <p:cNvPr id="5138" name="Text Box 34"/>
          <p:cNvSpPr txBox="1">
            <a:spLocks noChangeArrowheads="1"/>
          </p:cNvSpPr>
          <p:nvPr/>
        </p:nvSpPr>
        <p:spPr bwMode="auto">
          <a:xfrm>
            <a:off x="7916863" y="3687763"/>
            <a:ext cx="32543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000" b="1"/>
              <a:t>3</a:t>
            </a:r>
          </a:p>
        </p:txBody>
      </p:sp>
      <p:sp>
        <p:nvSpPr>
          <p:cNvPr id="5139" name="Text Box 35"/>
          <p:cNvSpPr txBox="1">
            <a:spLocks noChangeArrowheads="1"/>
          </p:cNvSpPr>
          <p:nvPr/>
        </p:nvSpPr>
        <p:spPr bwMode="auto">
          <a:xfrm>
            <a:off x="7251700" y="5651500"/>
            <a:ext cx="5603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000" b="1"/>
              <a:t>10</a:t>
            </a:r>
          </a:p>
        </p:txBody>
      </p:sp>
      <p:sp>
        <p:nvSpPr>
          <p:cNvPr id="5140" name="Text Box 36"/>
          <p:cNvSpPr txBox="1">
            <a:spLocks noChangeArrowheads="1"/>
          </p:cNvSpPr>
          <p:nvPr/>
        </p:nvSpPr>
        <p:spPr bwMode="auto">
          <a:xfrm>
            <a:off x="8202613" y="4781550"/>
            <a:ext cx="4667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000" b="1"/>
              <a:t>12</a:t>
            </a:r>
          </a:p>
        </p:txBody>
      </p:sp>
      <p:sp>
        <p:nvSpPr>
          <p:cNvPr id="5141" name="Text Box 37"/>
          <p:cNvSpPr txBox="1">
            <a:spLocks noChangeArrowheads="1"/>
          </p:cNvSpPr>
          <p:nvPr/>
        </p:nvSpPr>
        <p:spPr bwMode="auto">
          <a:xfrm>
            <a:off x="6732588" y="4184650"/>
            <a:ext cx="32543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000" b="1"/>
              <a:t>9</a:t>
            </a:r>
          </a:p>
        </p:txBody>
      </p:sp>
      <p:sp>
        <p:nvSpPr>
          <p:cNvPr id="5142" name="Text Box 38"/>
          <p:cNvSpPr txBox="1">
            <a:spLocks noChangeArrowheads="1"/>
          </p:cNvSpPr>
          <p:nvPr/>
        </p:nvSpPr>
        <p:spPr bwMode="auto">
          <a:xfrm>
            <a:off x="6877050" y="2286000"/>
            <a:ext cx="3603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000" b="1"/>
              <a:t>4</a:t>
            </a:r>
          </a:p>
        </p:txBody>
      </p:sp>
      <p:sp>
        <p:nvSpPr>
          <p:cNvPr id="5143" name="Text Box 39"/>
          <p:cNvSpPr txBox="1">
            <a:spLocks noChangeArrowheads="1"/>
          </p:cNvSpPr>
          <p:nvPr/>
        </p:nvSpPr>
        <p:spPr bwMode="auto">
          <a:xfrm>
            <a:off x="5219700" y="3648075"/>
            <a:ext cx="3254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000" b="1"/>
              <a:t>7</a:t>
            </a:r>
          </a:p>
        </p:txBody>
      </p:sp>
      <p:sp>
        <p:nvSpPr>
          <p:cNvPr id="5144" name="Text Box 40"/>
          <p:cNvSpPr txBox="1">
            <a:spLocks noChangeArrowheads="1"/>
          </p:cNvSpPr>
          <p:nvPr/>
        </p:nvSpPr>
        <p:spPr bwMode="auto">
          <a:xfrm>
            <a:off x="4140200" y="2205038"/>
            <a:ext cx="3254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000" b="1"/>
              <a:t>5</a:t>
            </a:r>
          </a:p>
        </p:txBody>
      </p:sp>
      <p:sp>
        <p:nvSpPr>
          <p:cNvPr id="5145" name="Text Box 41"/>
          <p:cNvSpPr txBox="1">
            <a:spLocks noChangeArrowheads="1"/>
          </p:cNvSpPr>
          <p:nvPr/>
        </p:nvSpPr>
        <p:spPr bwMode="auto">
          <a:xfrm>
            <a:off x="6103938" y="2833688"/>
            <a:ext cx="32543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000" b="1"/>
              <a:t>8</a:t>
            </a:r>
          </a:p>
        </p:txBody>
      </p:sp>
      <p:sp>
        <p:nvSpPr>
          <p:cNvPr id="5146" name="Text Box 42"/>
          <p:cNvSpPr txBox="1">
            <a:spLocks noChangeArrowheads="1"/>
          </p:cNvSpPr>
          <p:nvPr/>
        </p:nvSpPr>
        <p:spPr bwMode="auto">
          <a:xfrm>
            <a:off x="2987675" y="3141663"/>
            <a:ext cx="4667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000" b="1"/>
              <a:t>11</a:t>
            </a:r>
          </a:p>
        </p:txBody>
      </p:sp>
      <p:sp>
        <p:nvSpPr>
          <p:cNvPr id="2091" name="WordArt 43"/>
          <p:cNvSpPr>
            <a:spLocks noChangeArrowheads="1" noChangeShapeType="1" noTextEdit="1"/>
          </p:cNvSpPr>
          <p:nvPr/>
        </p:nvSpPr>
        <p:spPr bwMode="auto">
          <a:xfrm>
            <a:off x="323850" y="333375"/>
            <a:ext cx="8496300" cy="10795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>
              <a:defRPr/>
            </a:pPr>
            <a:r>
              <a:rPr lang="ru-RU" sz="3600" kern="10">
                <a:ln w="15875">
                  <a:solidFill>
                    <a:schemeClr val="tx1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chemeClr val="accent2"/>
                    </a:gs>
                    <a:gs pos="50000">
                      <a:srgbClr val="0066FF"/>
                    </a:gs>
                    <a:gs pos="100000">
                      <a:schemeClr val="accent2"/>
                    </a:gs>
                  </a:gsLst>
                  <a:lin ang="0" scaled="1"/>
                </a:gradFill>
                <a:effectLst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Impact"/>
              </a:rPr>
              <a:t> _______ ______ ___ _____  </a:t>
            </a:r>
          </a:p>
          <a:p>
            <a:pPr algn="ctr">
              <a:defRPr/>
            </a:pPr>
            <a:r>
              <a:rPr lang="ru-RU" sz="3600" kern="10">
                <a:ln w="15875">
                  <a:solidFill>
                    <a:schemeClr val="tx1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chemeClr val="accent2"/>
                    </a:gs>
                    <a:gs pos="50000">
                      <a:srgbClr val="0066FF"/>
                    </a:gs>
                    <a:gs pos="100000">
                      <a:schemeClr val="accent2"/>
                    </a:gs>
                  </a:gsLst>
                  <a:lin ang="0" scaled="1"/>
                </a:gradFill>
                <a:effectLst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Impact"/>
              </a:rPr>
              <a:t>__ _______ _____ _______ _____ _______</a:t>
            </a:r>
          </a:p>
        </p:txBody>
      </p:sp>
      <p:pic>
        <p:nvPicPr>
          <p:cNvPr id="5148" name="Picture 44" descr="buratino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3850" y="3716338"/>
            <a:ext cx="1793875" cy="2636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49" name="Text Box 45"/>
          <p:cNvSpPr txBox="1">
            <a:spLocks noChangeArrowheads="1"/>
          </p:cNvSpPr>
          <p:nvPr/>
        </p:nvSpPr>
        <p:spPr bwMode="auto">
          <a:xfrm>
            <a:off x="1908175" y="6338888"/>
            <a:ext cx="608647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 b="1"/>
              <a:t>Построим пароход для Буратино</a:t>
            </a:r>
          </a:p>
        </p:txBody>
      </p:sp>
      <p:sp>
        <p:nvSpPr>
          <p:cNvPr id="5150" name="Text Box 46"/>
          <p:cNvSpPr txBox="1">
            <a:spLocks noChangeArrowheads="1"/>
          </p:cNvSpPr>
          <p:nvPr/>
        </p:nvSpPr>
        <p:spPr bwMode="auto">
          <a:xfrm>
            <a:off x="4360863" y="3716338"/>
            <a:ext cx="3683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000" b="1"/>
              <a:t>А</a:t>
            </a:r>
          </a:p>
        </p:txBody>
      </p:sp>
      <p:sp>
        <p:nvSpPr>
          <p:cNvPr id="5151" name="Text Box 47"/>
          <p:cNvSpPr txBox="1">
            <a:spLocks noChangeArrowheads="1"/>
          </p:cNvSpPr>
          <p:nvPr/>
        </p:nvSpPr>
        <p:spPr bwMode="auto">
          <a:xfrm>
            <a:off x="4368800" y="4845050"/>
            <a:ext cx="3667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000" b="1"/>
              <a:t>Б</a:t>
            </a:r>
          </a:p>
        </p:txBody>
      </p:sp>
      <p:sp>
        <p:nvSpPr>
          <p:cNvPr id="5152" name="Text Box 48"/>
          <p:cNvSpPr txBox="1">
            <a:spLocks noChangeArrowheads="1"/>
          </p:cNvSpPr>
          <p:nvPr/>
        </p:nvSpPr>
        <p:spPr bwMode="auto">
          <a:xfrm>
            <a:off x="3070225" y="5653088"/>
            <a:ext cx="3683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000" b="1"/>
              <a:t>В</a:t>
            </a:r>
          </a:p>
        </p:txBody>
      </p:sp>
      <p:sp>
        <p:nvSpPr>
          <p:cNvPr id="5153" name="Text Box 49"/>
          <p:cNvSpPr txBox="1">
            <a:spLocks noChangeArrowheads="1"/>
          </p:cNvSpPr>
          <p:nvPr/>
        </p:nvSpPr>
        <p:spPr bwMode="auto">
          <a:xfrm>
            <a:off x="2589213" y="4730750"/>
            <a:ext cx="32861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000" b="1"/>
              <a:t>Г</a:t>
            </a:r>
          </a:p>
        </p:txBody>
      </p:sp>
      <p:sp>
        <p:nvSpPr>
          <p:cNvPr id="5154" name="Text Box 50"/>
          <p:cNvSpPr txBox="1">
            <a:spLocks noChangeArrowheads="1"/>
          </p:cNvSpPr>
          <p:nvPr/>
        </p:nvSpPr>
        <p:spPr bwMode="auto">
          <a:xfrm>
            <a:off x="6149975" y="5564188"/>
            <a:ext cx="3651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000" b="1"/>
              <a:t>Д</a:t>
            </a:r>
          </a:p>
        </p:txBody>
      </p:sp>
      <p:sp>
        <p:nvSpPr>
          <p:cNvPr id="5155" name="Text Box 51"/>
          <p:cNvSpPr txBox="1">
            <a:spLocks noChangeArrowheads="1"/>
          </p:cNvSpPr>
          <p:nvPr/>
        </p:nvSpPr>
        <p:spPr bwMode="auto">
          <a:xfrm>
            <a:off x="2649538" y="5091113"/>
            <a:ext cx="35401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000" b="1"/>
              <a:t>Е</a:t>
            </a:r>
          </a:p>
        </p:txBody>
      </p:sp>
      <p:sp>
        <p:nvSpPr>
          <p:cNvPr id="5156" name="Text Box 52"/>
          <p:cNvSpPr txBox="1">
            <a:spLocks noChangeArrowheads="1"/>
          </p:cNvSpPr>
          <p:nvPr/>
        </p:nvSpPr>
        <p:spPr bwMode="auto">
          <a:xfrm>
            <a:off x="4364038" y="5661025"/>
            <a:ext cx="41433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000" b="1"/>
              <a:t>Ж</a:t>
            </a:r>
          </a:p>
        </p:txBody>
      </p:sp>
      <p:sp>
        <p:nvSpPr>
          <p:cNvPr id="2102" name="Rectangle 54"/>
          <p:cNvSpPr>
            <a:spLocks noChangeAspect="1" noChangeArrowheads="1"/>
          </p:cNvSpPr>
          <p:nvPr/>
        </p:nvSpPr>
        <p:spPr bwMode="auto">
          <a:xfrm>
            <a:off x="4398963" y="3290888"/>
            <a:ext cx="288925" cy="1223962"/>
          </a:xfrm>
          <a:prstGeom prst="rect">
            <a:avLst/>
          </a:prstGeom>
          <a:solidFill>
            <a:srgbClr val="3366F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103" name="Rectangle 55"/>
          <p:cNvSpPr>
            <a:spLocks noChangeAspect="1" noChangeArrowheads="1"/>
          </p:cNvSpPr>
          <p:nvPr/>
        </p:nvSpPr>
        <p:spPr bwMode="auto">
          <a:xfrm>
            <a:off x="4005263" y="4514850"/>
            <a:ext cx="1079500" cy="1079500"/>
          </a:xfrm>
          <a:prstGeom prst="rect">
            <a:avLst/>
          </a:prstGeom>
          <a:solidFill>
            <a:srgbClr val="339966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104" name="Rectangle 56"/>
          <p:cNvSpPr>
            <a:spLocks noChangeAspect="1" noChangeArrowheads="1"/>
          </p:cNvSpPr>
          <p:nvPr/>
        </p:nvSpPr>
        <p:spPr bwMode="auto">
          <a:xfrm>
            <a:off x="2959100" y="5594350"/>
            <a:ext cx="3240088" cy="504825"/>
          </a:xfrm>
          <a:prstGeom prst="rect">
            <a:avLst/>
          </a:prstGeom>
          <a:solidFill>
            <a:srgbClr val="FFCC00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105" name="Oval 57"/>
          <p:cNvSpPr>
            <a:spLocks noChangeAspect="1" noChangeArrowheads="1"/>
          </p:cNvSpPr>
          <p:nvPr/>
        </p:nvSpPr>
        <p:spPr bwMode="auto">
          <a:xfrm>
            <a:off x="3103563" y="5716588"/>
            <a:ext cx="287337" cy="288925"/>
          </a:xfrm>
          <a:prstGeom prst="ellipse">
            <a:avLst/>
          </a:prstGeom>
          <a:solidFill>
            <a:srgbClr val="3366FF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106" name="AutoShape 58"/>
          <p:cNvSpPr>
            <a:spLocks noChangeAspect="1" noChangeArrowheads="1"/>
          </p:cNvSpPr>
          <p:nvPr/>
        </p:nvSpPr>
        <p:spPr bwMode="auto">
          <a:xfrm flipV="1">
            <a:off x="6199188" y="5594350"/>
            <a:ext cx="647700" cy="503238"/>
          </a:xfrm>
          <a:prstGeom prst="rtTriangle">
            <a:avLst/>
          </a:prstGeom>
          <a:solidFill>
            <a:srgbClr val="339966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107" name="AutoShape 59"/>
          <p:cNvSpPr>
            <a:spLocks noChangeAspect="1" noChangeArrowheads="1"/>
          </p:cNvSpPr>
          <p:nvPr/>
        </p:nvSpPr>
        <p:spPr bwMode="auto">
          <a:xfrm rot="10800000">
            <a:off x="2665413" y="5162550"/>
            <a:ext cx="288925" cy="936625"/>
          </a:xfrm>
          <a:prstGeom prst="rtTriangle">
            <a:avLst/>
          </a:prstGeom>
          <a:solidFill>
            <a:srgbClr val="FF00F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108" name="AutoShape 60"/>
          <p:cNvSpPr>
            <a:spLocks noChangeAspect="1" noChangeArrowheads="1"/>
          </p:cNvSpPr>
          <p:nvPr/>
        </p:nvSpPr>
        <p:spPr bwMode="auto">
          <a:xfrm rot="18876471" flipH="1">
            <a:off x="2484437" y="4724401"/>
            <a:ext cx="360363" cy="360362"/>
          </a:xfrm>
          <a:prstGeom prst="rtTriangle">
            <a:avLst/>
          </a:prstGeom>
          <a:solidFill>
            <a:srgbClr val="FFCC00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7" dur="1000"/>
                                        <p:tgtEl>
                                          <p:spTgt spid="2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12" dur="1000"/>
                                        <p:tgtEl>
                                          <p:spTgt spid="2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17" dur="1000"/>
                                        <p:tgtEl>
                                          <p:spTgt spid="2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22" dur="1000"/>
                                        <p:tgtEl>
                                          <p:spTgt spid="2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27" dur="1000"/>
                                        <p:tgtEl>
                                          <p:spTgt spid="2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32" dur="1000"/>
                                        <p:tgtEl>
                                          <p:spTgt spid="2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8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37" dur="1000"/>
                                        <p:tgtEl>
                                          <p:spTgt spid="2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02" grpId="0" animBg="1"/>
      <p:bldP spid="2103" grpId="0" animBg="1"/>
      <p:bldP spid="2104" grpId="0" animBg="1"/>
      <p:bldP spid="2105" grpId="0" animBg="1"/>
      <p:bldP spid="2106" grpId="0" animBg="1"/>
      <p:bldP spid="2107" grpId="0" animBg="1"/>
      <p:bldP spid="210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7" descr="река4"/>
          <p:cNvPicPr>
            <a:picLocks noChangeAspect="1" noChangeArrowheads="1"/>
          </p:cNvPicPr>
          <p:nvPr/>
        </p:nvPicPr>
        <p:blipFill>
          <a:blip r:embed="rId2"/>
          <a:srcRect t="1236" r="3543"/>
          <a:stretch>
            <a:fillRect/>
          </a:stretch>
        </p:blipFill>
        <p:spPr bwMode="auto">
          <a:xfrm>
            <a:off x="539750" y="741363"/>
            <a:ext cx="8064500" cy="5373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47" name="Oval 8"/>
          <p:cNvSpPr>
            <a:spLocks noChangeArrowheads="1"/>
          </p:cNvSpPr>
          <p:nvPr/>
        </p:nvSpPr>
        <p:spPr bwMode="auto">
          <a:xfrm>
            <a:off x="1411288" y="2359025"/>
            <a:ext cx="574675" cy="576263"/>
          </a:xfrm>
          <a:prstGeom prst="ellipse">
            <a:avLst/>
          </a:prstGeom>
          <a:solidFill>
            <a:srgbClr val="99CC00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400" b="1"/>
              <a:t>5</a:t>
            </a:r>
          </a:p>
        </p:txBody>
      </p:sp>
      <p:sp>
        <p:nvSpPr>
          <p:cNvPr id="6148" name="Oval 9"/>
          <p:cNvSpPr>
            <a:spLocks noChangeArrowheads="1"/>
          </p:cNvSpPr>
          <p:nvPr/>
        </p:nvSpPr>
        <p:spPr bwMode="auto">
          <a:xfrm>
            <a:off x="1909763" y="3006725"/>
            <a:ext cx="574675" cy="576263"/>
          </a:xfrm>
          <a:prstGeom prst="ellipse">
            <a:avLst/>
          </a:prstGeom>
          <a:solidFill>
            <a:srgbClr val="99CC00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400" b="1"/>
              <a:t>?</a:t>
            </a:r>
          </a:p>
        </p:txBody>
      </p:sp>
      <p:sp>
        <p:nvSpPr>
          <p:cNvPr id="6149" name="Oval 10"/>
          <p:cNvSpPr>
            <a:spLocks noChangeArrowheads="1"/>
          </p:cNvSpPr>
          <p:nvPr/>
        </p:nvSpPr>
        <p:spPr bwMode="auto">
          <a:xfrm>
            <a:off x="900113" y="3006725"/>
            <a:ext cx="574675" cy="576263"/>
          </a:xfrm>
          <a:prstGeom prst="ellipse">
            <a:avLst/>
          </a:prstGeom>
          <a:solidFill>
            <a:srgbClr val="99CC00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400" b="1"/>
              <a:t>2</a:t>
            </a:r>
          </a:p>
        </p:txBody>
      </p:sp>
      <p:cxnSp>
        <p:nvCxnSpPr>
          <p:cNvPr id="6150" name="AutoShape 11"/>
          <p:cNvCxnSpPr>
            <a:cxnSpLocks noChangeShapeType="1"/>
            <a:stCxn id="6147" idx="3"/>
            <a:endCxn id="6149" idx="0"/>
          </p:cNvCxnSpPr>
          <p:nvPr/>
        </p:nvCxnSpPr>
        <p:spPr bwMode="auto">
          <a:xfrm flipH="1">
            <a:off x="1187450" y="2860675"/>
            <a:ext cx="307975" cy="136525"/>
          </a:xfrm>
          <a:prstGeom prst="straightConnector1">
            <a:avLst/>
          </a:prstGeom>
          <a:noFill/>
          <a:ln w="222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6151" name="AutoShape 12"/>
          <p:cNvCxnSpPr>
            <a:cxnSpLocks noChangeShapeType="1"/>
            <a:stCxn id="6147" idx="5"/>
            <a:endCxn id="6148" idx="0"/>
          </p:cNvCxnSpPr>
          <p:nvPr/>
        </p:nvCxnSpPr>
        <p:spPr bwMode="auto">
          <a:xfrm>
            <a:off x="1901825" y="2860675"/>
            <a:ext cx="295275" cy="136525"/>
          </a:xfrm>
          <a:prstGeom prst="straightConnector1">
            <a:avLst/>
          </a:prstGeom>
          <a:noFill/>
          <a:ln w="22225">
            <a:solidFill>
              <a:schemeClr val="tx1"/>
            </a:solidFill>
            <a:round/>
            <a:headEnd/>
            <a:tailEnd/>
          </a:ln>
        </p:spPr>
      </p:cxnSp>
      <p:sp>
        <p:nvSpPr>
          <p:cNvPr id="6152" name="Oval 13"/>
          <p:cNvSpPr>
            <a:spLocks noChangeArrowheads="1"/>
          </p:cNvSpPr>
          <p:nvPr/>
        </p:nvSpPr>
        <p:spPr bwMode="auto">
          <a:xfrm>
            <a:off x="4572000" y="4719638"/>
            <a:ext cx="577850" cy="576262"/>
          </a:xfrm>
          <a:prstGeom prst="ellipse">
            <a:avLst/>
          </a:prstGeom>
          <a:solidFill>
            <a:srgbClr val="99CC00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400" b="1"/>
              <a:t>5</a:t>
            </a:r>
          </a:p>
        </p:txBody>
      </p:sp>
      <p:sp>
        <p:nvSpPr>
          <p:cNvPr id="6153" name="Oval 14"/>
          <p:cNvSpPr>
            <a:spLocks noChangeArrowheads="1"/>
          </p:cNvSpPr>
          <p:nvPr/>
        </p:nvSpPr>
        <p:spPr bwMode="auto">
          <a:xfrm>
            <a:off x="5011738" y="5368925"/>
            <a:ext cx="577850" cy="576263"/>
          </a:xfrm>
          <a:prstGeom prst="ellipse">
            <a:avLst/>
          </a:prstGeom>
          <a:solidFill>
            <a:srgbClr val="99CC00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400" b="1"/>
              <a:t>?</a:t>
            </a:r>
          </a:p>
        </p:txBody>
      </p:sp>
      <p:sp>
        <p:nvSpPr>
          <p:cNvPr id="6154" name="Oval 15"/>
          <p:cNvSpPr>
            <a:spLocks noChangeArrowheads="1"/>
          </p:cNvSpPr>
          <p:nvPr/>
        </p:nvSpPr>
        <p:spPr bwMode="auto">
          <a:xfrm>
            <a:off x="4068763" y="5368925"/>
            <a:ext cx="577850" cy="576263"/>
          </a:xfrm>
          <a:prstGeom prst="ellipse">
            <a:avLst/>
          </a:prstGeom>
          <a:solidFill>
            <a:srgbClr val="99CC00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400" b="1"/>
              <a:t>1</a:t>
            </a:r>
          </a:p>
        </p:txBody>
      </p:sp>
      <p:cxnSp>
        <p:nvCxnSpPr>
          <p:cNvPr id="6155" name="AutoShape 16"/>
          <p:cNvCxnSpPr>
            <a:cxnSpLocks noChangeShapeType="1"/>
            <a:stCxn id="6152" idx="3"/>
            <a:endCxn id="6154" idx="0"/>
          </p:cNvCxnSpPr>
          <p:nvPr/>
        </p:nvCxnSpPr>
        <p:spPr bwMode="auto">
          <a:xfrm flipH="1">
            <a:off x="4357688" y="5221288"/>
            <a:ext cx="298450" cy="138112"/>
          </a:xfrm>
          <a:prstGeom prst="straightConnector1">
            <a:avLst/>
          </a:prstGeom>
          <a:noFill/>
          <a:ln w="222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6156" name="AutoShape 17"/>
          <p:cNvCxnSpPr>
            <a:cxnSpLocks noChangeShapeType="1"/>
            <a:stCxn id="6152" idx="5"/>
            <a:endCxn id="6153" idx="0"/>
          </p:cNvCxnSpPr>
          <p:nvPr/>
        </p:nvCxnSpPr>
        <p:spPr bwMode="auto">
          <a:xfrm>
            <a:off x="5065713" y="5221288"/>
            <a:ext cx="234950" cy="138112"/>
          </a:xfrm>
          <a:prstGeom prst="straightConnector1">
            <a:avLst/>
          </a:prstGeom>
          <a:noFill/>
          <a:ln w="22225">
            <a:solidFill>
              <a:schemeClr val="tx1"/>
            </a:solidFill>
            <a:round/>
            <a:headEnd/>
            <a:tailEnd/>
          </a:ln>
        </p:spPr>
      </p:cxnSp>
      <p:sp>
        <p:nvSpPr>
          <p:cNvPr id="6157" name="Oval 18"/>
          <p:cNvSpPr>
            <a:spLocks noChangeArrowheads="1"/>
          </p:cNvSpPr>
          <p:nvPr/>
        </p:nvSpPr>
        <p:spPr bwMode="auto">
          <a:xfrm>
            <a:off x="3838575" y="2501900"/>
            <a:ext cx="577850" cy="576263"/>
          </a:xfrm>
          <a:prstGeom prst="ellipse">
            <a:avLst/>
          </a:prstGeom>
          <a:solidFill>
            <a:srgbClr val="99CC00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400" b="1"/>
              <a:t>5</a:t>
            </a:r>
          </a:p>
        </p:txBody>
      </p:sp>
      <p:sp>
        <p:nvSpPr>
          <p:cNvPr id="6158" name="Oval 19"/>
          <p:cNvSpPr>
            <a:spLocks noChangeArrowheads="1"/>
          </p:cNvSpPr>
          <p:nvPr/>
        </p:nvSpPr>
        <p:spPr bwMode="auto">
          <a:xfrm>
            <a:off x="4276725" y="3149600"/>
            <a:ext cx="577850" cy="576263"/>
          </a:xfrm>
          <a:prstGeom prst="ellipse">
            <a:avLst/>
          </a:prstGeom>
          <a:solidFill>
            <a:srgbClr val="99CC00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400" b="1"/>
              <a:t>?</a:t>
            </a:r>
          </a:p>
        </p:txBody>
      </p:sp>
      <p:sp>
        <p:nvSpPr>
          <p:cNvPr id="6159" name="Oval 20"/>
          <p:cNvSpPr>
            <a:spLocks noChangeArrowheads="1"/>
          </p:cNvSpPr>
          <p:nvPr/>
        </p:nvSpPr>
        <p:spPr bwMode="auto">
          <a:xfrm>
            <a:off x="3270250" y="3149600"/>
            <a:ext cx="577850" cy="576263"/>
          </a:xfrm>
          <a:prstGeom prst="ellipse">
            <a:avLst/>
          </a:prstGeom>
          <a:solidFill>
            <a:srgbClr val="99CC00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400" b="1"/>
              <a:t>3</a:t>
            </a:r>
          </a:p>
        </p:txBody>
      </p:sp>
      <p:cxnSp>
        <p:nvCxnSpPr>
          <p:cNvPr id="6160" name="AutoShape 21"/>
          <p:cNvCxnSpPr>
            <a:cxnSpLocks noChangeShapeType="1"/>
            <a:stCxn id="6157" idx="3"/>
            <a:endCxn id="6159" idx="0"/>
          </p:cNvCxnSpPr>
          <p:nvPr/>
        </p:nvCxnSpPr>
        <p:spPr bwMode="auto">
          <a:xfrm flipH="1">
            <a:off x="3559175" y="3003550"/>
            <a:ext cx="363538" cy="136525"/>
          </a:xfrm>
          <a:prstGeom prst="straightConnector1">
            <a:avLst/>
          </a:prstGeom>
          <a:noFill/>
          <a:ln w="222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6161" name="AutoShape 22"/>
          <p:cNvCxnSpPr>
            <a:cxnSpLocks noChangeShapeType="1"/>
            <a:stCxn id="6157" idx="5"/>
            <a:endCxn id="6158" idx="0"/>
          </p:cNvCxnSpPr>
          <p:nvPr/>
        </p:nvCxnSpPr>
        <p:spPr bwMode="auto">
          <a:xfrm>
            <a:off x="4332288" y="3003550"/>
            <a:ext cx="233362" cy="136525"/>
          </a:xfrm>
          <a:prstGeom prst="straightConnector1">
            <a:avLst/>
          </a:prstGeom>
          <a:noFill/>
          <a:ln w="22225">
            <a:solidFill>
              <a:schemeClr val="tx1"/>
            </a:solidFill>
            <a:round/>
            <a:headEnd/>
            <a:tailEnd/>
          </a:ln>
        </p:spPr>
      </p:cxnSp>
      <p:sp>
        <p:nvSpPr>
          <p:cNvPr id="6162" name="Oval 23"/>
          <p:cNvSpPr>
            <a:spLocks noChangeArrowheads="1"/>
          </p:cNvSpPr>
          <p:nvPr/>
        </p:nvSpPr>
        <p:spPr bwMode="auto">
          <a:xfrm>
            <a:off x="2411413" y="4287838"/>
            <a:ext cx="576262" cy="574675"/>
          </a:xfrm>
          <a:prstGeom prst="ellipse">
            <a:avLst/>
          </a:prstGeom>
          <a:solidFill>
            <a:srgbClr val="99CC00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400" b="1"/>
              <a:t>5</a:t>
            </a:r>
          </a:p>
        </p:txBody>
      </p:sp>
      <p:sp>
        <p:nvSpPr>
          <p:cNvPr id="6163" name="Oval 24"/>
          <p:cNvSpPr>
            <a:spLocks noChangeArrowheads="1"/>
          </p:cNvSpPr>
          <p:nvPr/>
        </p:nvSpPr>
        <p:spPr bwMode="auto">
          <a:xfrm>
            <a:off x="2916238" y="4935538"/>
            <a:ext cx="576262" cy="574675"/>
          </a:xfrm>
          <a:prstGeom prst="ellipse">
            <a:avLst/>
          </a:prstGeom>
          <a:solidFill>
            <a:srgbClr val="99CC00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400" b="1"/>
              <a:t>?</a:t>
            </a:r>
          </a:p>
        </p:txBody>
      </p:sp>
      <p:sp>
        <p:nvSpPr>
          <p:cNvPr id="6164" name="Oval 25"/>
          <p:cNvSpPr>
            <a:spLocks noChangeArrowheads="1"/>
          </p:cNvSpPr>
          <p:nvPr/>
        </p:nvSpPr>
        <p:spPr bwMode="auto">
          <a:xfrm>
            <a:off x="1908175" y="4935538"/>
            <a:ext cx="576263" cy="574675"/>
          </a:xfrm>
          <a:prstGeom prst="ellipse">
            <a:avLst/>
          </a:prstGeom>
          <a:solidFill>
            <a:srgbClr val="99CC00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400" b="1"/>
              <a:t>4</a:t>
            </a:r>
          </a:p>
        </p:txBody>
      </p:sp>
      <p:cxnSp>
        <p:nvCxnSpPr>
          <p:cNvPr id="6165" name="AutoShape 26"/>
          <p:cNvCxnSpPr>
            <a:cxnSpLocks noChangeShapeType="1"/>
            <a:stCxn id="6162" idx="3"/>
            <a:endCxn id="6164" idx="0"/>
          </p:cNvCxnSpPr>
          <p:nvPr/>
        </p:nvCxnSpPr>
        <p:spPr bwMode="auto">
          <a:xfrm flipH="1">
            <a:off x="2197100" y="4787900"/>
            <a:ext cx="298450" cy="138113"/>
          </a:xfrm>
          <a:prstGeom prst="straightConnector1">
            <a:avLst/>
          </a:prstGeom>
          <a:noFill/>
          <a:ln w="222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6166" name="AutoShape 27"/>
          <p:cNvCxnSpPr>
            <a:cxnSpLocks noChangeShapeType="1"/>
            <a:stCxn id="6162" idx="5"/>
            <a:endCxn id="6163" idx="0"/>
          </p:cNvCxnSpPr>
          <p:nvPr/>
        </p:nvCxnSpPr>
        <p:spPr bwMode="auto">
          <a:xfrm>
            <a:off x="2903538" y="4787900"/>
            <a:ext cx="301625" cy="138113"/>
          </a:xfrm>
          <a:prstGeom prst="straightConnector1">
            <a:avLst/>
          </a:prstGeom>
          <a:noFill/>
          <a:ln w="22225">
            <a:solidFill>
              <a:schemeClr val="tx1"/>
            </a:solidFill>
            <a:round/>
            <a:headEnd/>
            <a:tailEnd/>
          </a:ln>
        </p:spPr>
      </p:cxnSp>
      <p:pic>
        <p:nvPicPr>
          <p:cNvPr id="6167" name="Picture 33" descr="buratino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50825" y="4292600"/>
            <a:ext cx="1489075" cy="2189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54" name="WordArt 34"/>
          <p:cNvSpPr>
            <a:spLocks noChangeArrowheads="1" noChangeShapeType="1" noTextEdit="1"/>
          </p:cNvSpPr>
          <p:nvPr/>
        </p:nvSpPr>
        <p:spPr bwMode="auto">
          <a:xfrm>
            <a:off x="1690688" y="188913"/>
            <a:ext cx="6049962" cy="50323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>
              <a:defRPr/>
            </a:pPr>
            <a:r>
              <a:rPr lang="ru-RU" sz="3600" kern="10">
                <a:ln w="15875">
                  <a:solidFill>
                    <a:schemeClr val="tx1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chemeClr val="accent2"/>
                    </a:gs>
                    <a:gs pos="50000">
                      <a:srgbClr val="0066FF"/>
                    </a:gs>
                    <a:gs pos="100000">
                      <a:schemeClr val="accent2"/>
                    </a:gs>
                  </a:gsLst>
                  <a:lin ang="0" scaled="1"/>
                </a:gradFill>
                <a:effectLst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Impact"/>
              </a:rPr>
              <a:t> _______ ______ _____  </a:t>
            </a:r>
          </a:p>
        </p:txBody>
      </p:sp>
      <p:sp>
        <p:nvSpPr>
          <p:cNvPr id="6169" name="Text Box 35"/>
          <p:cNvSpPr txBox="1">
            <a:spLocks noChangeArrowheads="1"/>
          </p:cNvSpPr>
          <p:nvPr/>
        </p:nvSpPr>
        <p:spPr bwMode="auto">
          <a:xfrm>
            <a:off x="1547813" y="6165850"/>
            <a:ext cx="7050087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 b="1"/>
              <a:t>Поможем Буратино проплыть по реке </a:t>
            </a:r>
          </a:p>
        </p:txBody>
      </p:sp>
      <p:sp>
        <p:nvSpPr>
          <p:cNvPr id="5157" name="Oval 37"/>
          <p:cNvSpPr>
            <a:spLocks noChangeArrowheads="1"/>
          </p:cNvSpPr>
          <p:nvPr/>
        </p:nvSpPr>
        <p:spPr bwMode="auto">
          <a:xfrm>
            <a:off x="1908175" y="2997200"/>
            <a:ext cx="574675" cy="576263"/>
          </a:xfrm>
          <a:prstGeom prst="ellipse">
            <a:avLst/>
          </a:prstGeom>
          <a:solidFill>
            <a:srgbClr val="99CC00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400" b="1">
                <a:solidFill>
                  <a:srgbClr val="CC3300"/>
                </a:solidFill>
              </a:rPr>
              <a:t>3</a:t>
            </a:r>
          </a:p>
        </p:txBody>
      </p:sp>
      <p:sp>
        <p:nvSpPr>
          <p:cNvPr id="5158" name="Oval 38"/>
          <p:cNvSpPr>
            <a:spLocks noChangeArrowheads="1"/>
          </p:cNvSpPr>
          <p:nvPr/>
        </p:nvSpPr>
        <p:spPr bwMode="auto">
          <a:xfrm>
            <a:off x="4281488" y="3154363"/>
            <a:ext cx="577850" cy="576262"/>
          </a:xfrm>
          <a:prstGeom prst="ellipse">
            <a:avLst/>
          </a:prstGeom>
          <a:solidFill>
            <a:srgbClr val="99CC00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400" b="1">
                <a:solidFill>
                  <a:srgbClr val="CC3300"/>
                </a:solidFill>
              </a:rPr>
              <a:t>2</a:t>
            </a:r>
          </a:p>
        </p:txBody>
      </p:sp>
      <p:sp>
        <p:nvSpPr>
          <p:cNvPr id="5159" name="Oval 39"/>
          <p:cNvSpPr>
            <a:spLocks noChangeArrowheads="1"/>
          </p:cNvSpPr>
          <p:nvPr/>
        </p:nvSpPr>
        <p:spPr bwMode="auto">
          <a:xfrm>
            <a:off x="2916238" y="4941888"/>
            <a:ext cx="576262" cy="574675"/>
          </a:xfrm>
          <a:prstGeom prst="ellipse">
            <a:avLst/>
          </a:prstGeom>
          <a:solidFill>
            <a:srgbClr val="99CC00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400" b="1">
                <a:solidFill>
                  <a:srgbClr val="CC3300"/>
                </a:solidFill>
              </a:rPr>
              <a:t>1</a:t>
            </a:r>
          </a:p>
        </p:txBody>
      </p:sp>
      <p:sp>
        <p:nvSpPr>
          <p:cNvPr id="5160" name="Oval 40"/>
          <p:cNvSpPr>
            <a:spLocks noChangeArrowheads="1"/>
          </p:cNvSpPr>
          <p:nvPr/>
        </p:nvSpPr>
        <p:spPr bwMode="auto">
          <a:xfrm>
            <a:off x="5014913" y="5373688"/>
            <a:ext cx="577850" cy="576262"/>
          </a:xfrm>
          <a:prstGeom prst="ellipse">
            <a:avLst/>
          </a:prstGeom>
          <a:solidFill>
            <a:srgbClr val="99CC00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400" b="1">
                <a:solidFill>
                  <a:srgbClr val="CC3300"/>
                </a:solidFill>
              </a:rPr>
              <a:t>4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7" dur="1000"/>
                                        <p:tgtEl>
                                          <p:spTgt spid="5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12" dur="1000"/>
                                        <p:tgtEl>
                                          <p:spTgt spid="5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17" dur="1000"/>
                                        <p:tgtEl>
                                          <p:spTgt spid="5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22" dur="1000"/>
                                        <p:tgtEl>
                                          <p:spTgt spid="5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57" grpId="0" animBg="1"/>
      <p:bldP spid="5158" grpId="0" animBg="1"/>
      <p:bldP spid="5159" grpId="0" animBg="1"/>
      <p:bldP spid="516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река4"/>
          <p:cNvPicPr>
            <a:picLocks noChangeAspect="1" noChangeArrowheads="1"/>
          </p:cNvPicPr>
          <p:nvPr/>
        </p:nvPicPr>
        <p:blipFill>
          <a:blip r:embed="rId2"/>
          <a:srcRect t="1236" r="3543"/>
          <a:stretch>
            <a:fillRect/>
          </a:stretch>
        </p:blipFill>
        <p:spPr bwMode="auto">
          <a:xfrm>
            <a:off x="539750" y="741363"/>
            <a:ext cx="8064500" cy="5373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1" name="Picture 23" descr="buratino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79388" y="4292600"/>
            <a:ext cx="1489075" cy="2189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92" name="WordArt 24"/>
          <p:cNvSpPr>
            <a:spLocks noChangeArrowheads="1" noChangeShapeType="1" noTextEdit="1"/>
          </p:cNvSpPr>
          <p:nvPr/>
        </p:nvSpPr>
        <p:spPr bwMode="auto">
          <a:xfrm>
            <a:off x="1476375" y="188913"/>
            <a:ext cx="6264275" cy="50323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>
              <a:defRPr/>
            </a:pPr>
            <a:r>
              <a:rPr lang="ru-RU" sz="3600" kern="10">
                <a:ln w="15875">
                  <a:solidFill>
                    <a:schemeClr val="tx1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chemeClr val="accent2"/>
                    </a:gs>
                    <a:gs pos="50000">
                      <a:srgbClr val="0066FF"/>
                    </a:gs>
                    <a:gs pos="100000">
                      <a:schemeClr val="accent2"/>
                    </a:gs>
                  </a:gsLst>
                  <a:lin ang="0" scaled="1"/>
                </a:gradFill>
                <a:effectLst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Impact"/>
              </a:rPr>
              <a:t> ______ _______ __ ___ ______</a:t>
            </a:r>
          </a:p>
        </p:txBody>
      </p:sp>
      <p:sp>
        <p:nvSpPr>
          <p:cNvPr id="7173" name="Text Box 25"/>
          <p:cNvSpPr txBox="1">
            <a:spLocks noChangeArrowheads="1"/>
          </p:cNvSpPr>
          <p:nvPr/>
        </p:nvSpPr>
        <p:spPr bwMode="auto">
          <a:xfrm>
            <a:off x="1331913" y="6165850"/>
            <a:ext cx="7643812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 b="1"/>
              <a:t>Поможем Буратино убрать бревна с реки </a:t>
            </a:r>
          </a:p>
        </p:txBody>
      </p:sp>
      <p:sp>
        <p:nvSpPr>
          <p:cNvPr id="7194" name="Rectangle 26" descr="Каштан"/>
          <p:cNvSpPr>
            <a:spLocks noChangeArrowheads="1"/>
          </p:cNvSpPr>
          <p:nvPr/>
        </p:nvSpPr>
        <p:spPr bwMode="auto">
          <a:xfrm rot="-518708">
            <a:off x="5292725" y="4365625"/>
            <a:ext cx="2447925" cy="436563"/>
          </a:xfrm>
          <a:prstGeom prst="rect">
            <a:avLst/>
          </a:prstGeom>
          <a:blipFill dpi="0" rotWithShape="1">
            <a:blip r:embed="rId4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3200">
                <a:solidFill>
                  <a:schemeClr val="bg1"/>
                </a:solidFill>
              </a:rPr>
              <a:t>13 – 3</a:t>
            </a:r>
          </a:p>
        </p:txBody>
      </p:sp>
      <p:sp>
        <p:nvSpPr>
          <p:cNvPr id="7195" name="Rectangle 27" descr="Каштан"/>
          <p:cNvSpPr>
            <a:spLocks noChangeArrowheads="1"/>
          </p:cNvSpPr>
          <p:nvPr/>
        </p:nvSpPr>
        <p:spPr bwMode="auto">
          <a:xfrm rot="-1167970">
            <a:off x="5795963" y="4868863"/>
            <a:ext cx="2447925" cy="436562"/>
          </a:xfrm>
          <a:prstGeom prst="rect">
            <a:avLst/>
          </a:prstGeom>
          <a:blipFill dpi="0" rotWithShape="1">
            <a:blip r:embed="rId4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3200">
                <a:solidFill>
                  <a:schemeClr val="bg1"/>
                </a:solidFill>
              </a:rPr>
              <a:t>14 – 4</a:t>
            </a:r>
          </a:p>
        </p:txBody>
      </p:sp>
      <p:sp>
        <p:nvSpPr>
          <p:cNvPr id="7196" name="Rectangle 28" descr="Каштан"/>
          <p:cNvSpPr>
            <a:spLocks noChangeArrowheads="1"/>
          </p:cNvSpPr>
          <p:nvPr/>
        </p:nvSpPr>
        <p:spPr bwMode="auto">
          <a:xfrm rot="-1167970">
            <a:off x="6161088" y="5335588"/>
            <a:ext cx="2232025" cy="436562"/>
          </a:xfrm>
          <a:prstGeom prst="rect">
            <a:avLst/>
          </a:prstGeom>
          <a:blipFill dpi="0" rotWithShape="1">
            <a:blip r:embed="rId4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3200">
                <a:solidFill>
                  <a:schemeClr val="bg1"/>
                </a:solidFill>
              </a:rPr>
              <a:t>10 – 3</a:t>
            </a:r>
          </a:p>
        </p:txBody>
      </p:sp>
      <p:sp>
        <p:nvSpPr>
          <p:cNvPr id="7197" name="Rectangle 29" descr="Каштан"/>
          <p:cNvSpPr>
            <a:spLocks noChangeArrowheads="1"/>
          </p:cNvSpPr>
          <p:nvPr/>
        </p:nvSpPr>
        <p:spPr bwMode="auto">
          <a:xfrm rot="206497">
            <a:off x="4716463" y="3209925"/>
            <a:ext cx="2592387" cy="436563"/>
          </a:xfrm>
          <a:prstGeom prst="rect">
            <a:avLst/>
          </a:prstGeom>
          <a:blipFill dpi="0" rotWithShape="1">
            <a:blip r:embed="rId4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3200">
                <a:solidFill>
                  <a:schemeClr val="bg1"/>
                </a:solidFill>
              </a:rPr>
              <a:t>10 - 2</a:t>
            </a:r>
          </a:p>
        </p:txBody>
      </p:sp>
      <p:sp>
        <p:nvSpPr>
          <p:cNvPr id="7198" name="Rectangle 30" descr="Каштан"/>
          <p:cNvSpPr>
            <a:spLocks noChangeArrowheads="1"/>
          </p:cNvSpPr>
          <p:nvPr/>
        </p:nvSpPr>
        <p:spPr bwMode="auto">
          <a:xfrm rot="-340399">
            <a:off x="4787900" y="3789363"/>
            <a:ext cx="2520950" cy="436562"/>
          </a:xfrm>
          <a:prstGeom prst="rect">
            <a:avLst/>
          </a:prstGeom>
          <a:blipFill dpi="0" rotWithShape="1">
            <a:blip r:embed="rId4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3200">
                <a:solidFill>
                  <a:schemeClr val="bg1"/>
                </a:solidFill>
              </a:rPr>
              <a:t>10 - 4</a:t>
            </a:r>
          </a:p>
        </p:txBody>
      </p:sp>
      <p:sp>
        <p:nvSpPr>
          <p:cNvPr id="7199" name="Rectangle 31" descr="Каштан"/>
          <p:cNvSpPr>
            <a:spLocks noChangeArrowheads="1"/>
          </p:cNvSpPr>
          <p:nvPr/>
        </p:nvSpPr>
        <p:spPr bwMode="auto">
          <a:xfrm rot="-587394">
            <a:off x="4932363" y="2565400"/>
            <a:ext cx="2447925" cy="436563"/>
          </a:xfrm>
          <a:prstGeom prst="rect">
            <a:avLst/>
          </a:prstGeom>
          <a:blipFill dpi="0" rotWithShape="1">
            <a:blip r:embed="rId4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3200">
                <a:solidFill>
                  <a:schemeClr val="bg1"/>
                </a:solidFill>
              </a:rPr>
              <a:t>12- 2</a:t>
            </a:r>
          </a:p>
        </p:txBody>
      </p:sp>
      <p:sp>
        <p:nvSpPr>
          <p:cNvPr id="7200" name="WordArt 32"/>
          <p:cNvSpPr>
            <a:spLocks noChangeArrowheads="1" noChangeShapeType="1" noTextEdit="1"/>
          </p:cNvSpPr>
          <p:nvPr/>
        </p:nvSpPr>
        <p:spPr bwMode="auto">
          <a:xfrm>
            <a:off x="184150" y="155575"/>
            <a:ext cx="8893175" cy="8255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>
              <a:defRPr/>
            </a:pPr>
            <a:r>
              <a:rPr lang="ru-RU" sz="3600" kern="10">
                <a:ln w="15875">
                  <a:solidFill>
                    <a:schemeClr val="tx1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chemeClr val="accent2"/>
                    </a:gs>
                    <a:gs pos="50000">
                      <a:srgbClr val="0066FF"/>
                    </a:gs>
                    <a:gs pos="100000">
                      <a:schemeClr val="accent2"/>
                    </a:gs>
                  </a:gsLst>
                  <a:lin ang="0" scaled="1"/>
                </a:gradFill>
                <a:effectLst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Impact"/>
              </a:rPr>
              <a:t> _ ______ ________ _______ _______ __ ______ </a:t>
            </a:r>
          </a:p>
          <a:p>
            <a:pPr algn="ctr">
              <a:defRPr/>
            </a:pPr>
            <a:r>
              <a:rPr lang="ru-RU" sz="3600" kern="10">
                <a:ln w="15875">
                  <a:solidFill>
                    <a:schemeClr val="tx1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chemeClr val="accent2"/>
                    </a:gs>
                    <a:gs pos="50000">
                      <a:srgbClr val="0066FF"/>
                    </a:gs>
                    <a:gs pos="100000">
                      <a:schemeClr val="accent2"/>
                    </a:gs>
                  </a:gsLst>
                  <a:lin ang="0" scaled="1"/>
                </a:gradFill>
                <a:effectLst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Impact"/>
              </a:rPr>
              <a:t> ____ ________ _________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-0.00024 L -0.53559 -0.01088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719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68" y="-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0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61111E-6 -3.27088E-6 L -0.575 -0.18922 " pathEditMode="relative" rAng="0" ptsTypes="AA">
                                      <p:cBhvr>
                                        <p:cTn id="9" dur="2000" fill="hold"/>
                                        <p:tgtEl>
                                          <p:spTgt spid="719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87" y="-9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4000"/>
                            </p:stCondLst>
                            <p:childTnLst>
                              <p:par>
                                <p:cTn id="11" presetID="0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-1.97779E-6 L -0.61424 -0.17858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719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07" y="-8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6000"/>
                            </p:stCondLst>
                            <p:childTnLst>
                              <p:par>
                                <p:cTn id="14" presetID="0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-1.69789E-6 L -0.19688 -0.10479 " pathEditMode="relative" rAng="0" ptsTypes="AA">
                                      <p:cBhvr>
                                        <p:cTn id="15" dur="2000" fill="hold"/>
                                        <p:tgtEl>
                                          <p:spTgt spid="719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8" y="-5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8000"/>
                            </p:stCondLst>
                            <p:childTnLst>
                              <p:par>
                                <p:cTn id="17" presetID="0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-3.80523E-6 L -0.19288 -0.10525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719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7" y="-5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0000"/>
                            </p:stCondLst>
                            <p:childTnLst>
                              <p:par>
                                <p:cTn id="20" presetID="0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3.05344E-7 L -0.32725 -0.24659 " pathEditMode="relative" rAng="0" ptsTypes="AA">
                                      <p:cBhvr>
                                        <p:cTn id="21" dur="2000" fill="hold"/>
                                        <p:tgtEl>
                                          <p:spTgt spid="719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64" y="-12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2000"/>
                            </p:stCondLst>
                            <p:childTnLst>
                              <p:par>
                                <p:cTn id="23" presetID="8" presetClass="exit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24" dur="1000"/>
                                        <p:tgtEl>
                                          <p:spTgt spid="719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8" presetClass="entr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28" dur="1000"/>
                                        <p:tgtEl>
                                          <p:spTgt spid="7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94" grpId="0" animBg="1"/>
      <p:bldP spid="7195" grpId="0" animBg="1"/>
      <p:bldP spid="7196" grpId="0" animBg="1"/>
      <p:bldP spid="7197" grpId="0" animBg="1"/>
      <p:bldP spid="7198" grpId="0" animBg="1"/>
      <p:bldP spid="719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Rectangle 4"/>
          <p:cNvSpPr>
            <a:spLocks noChangeArrowheads="1"/>
          </p:cNvSpPr>
          <p:nvPr/>
        </p:nvSpPr>
        <p:spPr bwMode="auto">
          <a:xfrm>
            <a:off x="381000" y="1981200"/>
            <a:ext cx="8458200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2800" dirty="0"/>
              <a:t/>
            </a:r>
            <a:br>
              <a:rPr lang="ru-RU" sz="2800" dirty="0"/>
            </a:br>
            <a:r>
              <a:rPr lang="ru-RU" sz="2800" dirty="0"/>
              <a:t>                         </a:t>
            </a:r>
          </a:p>
          <a:p>
            <a:r>
              <a:rPr lang="ru-RU" sz="2800" dirty="0"/>
              <a:t> </a:t>
            </a:r>
            <a:endParaRPr lang="ru-RU" sz="3200" dirty="0"/>
          </a:p>
        </p:txBody>
      </p:sp>
      <p:pic>
        <p:nvPicPr>
          <p:cNvPr id="31746" name="Picture 2" descr="https://fsd.multiurok.ru/html/2019/05/04/s_5ccdea8ece0ee/img2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Rectangle 4"/>
          <p:cNvSpPr>
            <a:spLocks noChangeArrowheads="1"/>
          </p:cNvSpPr>
          <p:nvPr/>
        </p:nvSpPr>
        <p:spPr bwMode="auto">
          <a:xfrm>
            <a:off x="381000" y="1981200"/>
            <a:ext cx="8458200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2800" dirty="0"/>
              <a:t/>
            </a:r>
            <a:br>
              <a:rPr lang="ru-RU" sz="2800" dirty="0"/>
            </a:br>
            <a:r>
              <a:rPr lang="ru-RU" sz="2800" dirty="0"/>
              <a:t>                         </a:t>
            </a:r>
          </a:p>
          <a:p>
            <a:r>
              <a:rPr lang="ru-RU" sz="2800" dirty="0"/>
              <a:t> </a:t>
            </a:r>
            <a:endParaRPr lang="ru-RU" sz="3200" dirty="0"/>
          </a:p>
        </p:txBody>
      </p:sp>
      <p:pic>
        <p:nvPicPr>
          <p:cNvPr id="47106" name="Picture 2" descr="https://ds05.infourok.ru/uploads/ex/0df2/000c42f1-d0b0f321/img7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1"/>
            <a:ext cx="9144000" cy="685800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611188" y="849313"/>
            <a:ext cx="8281987" cy="58578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ru-RU" sz="3200" dirty="0">
                <a:solidFill>
                  <a:srgbClr val="002060"/>
                </a:solidFill>
              </a:rPr>
              <a:t>Работа по рабочей тетради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3095625" y="2395538"/>
            <a:ext cx="3313113" cy="95408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ru-RU" sz="2800" dirty="0"/>
              <a:t>Стр.86-87 №1,4</a:t>
            </a:r>
          </a:p>
          <a:p>
            <a:pPr algn="ctr">
              <a:defRPr/>
            </a:pPr>
            <a:endParaRPr lang="ru-RU" sz="2800" dirty="0"/>
          </a:p>
        </p:txBody>
      </p:sp>
      <p:pic>
        <p:nvPicPr>
          <p:cNvPr id="307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392863" y="4797425"/>
            <a:ext cx="2389187" cy="179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>
                <a:solidFill>
                  <a:schemeClr val="accent2"/>
                </a:solidFill>
              </a:rPr>
              <a:t>Рассмотрим графическую модель  разности</a:t>
            </a:r>
            <a:r>
              <a:rPr lang="ru-RU" sz="4000"/>
              <a:t>  </a:t>
            </a:r>
            <a:r>
              <a:rPr lang="ru-RU" sz="4000" b="1"/>
              <a:t>13 – 7</a:t>
            </a:r>
            <a:r>
              <a:rPr lang="ru-RU" sz="4000"/>
              <a:t> :</a:t>
            </a:r>
          </a:p>
        </p:txBody>
      </p:sp>
      <p:sp>
        <p:nvSpPr>
          <p:cNvPr id="8197" name="AutoShape 5"/>
          <p:cNvSpPr>
            <a:spLocks noChangeArrowheads="1"/>
          </p:cNvSpPr>
          <p:nvPr/>
        </p:nvSpPr>
        <p:spPr bwMode="auto">
          <a:xfrm>
            <a:off x="228600" y="1981200"/>
            <a:ext cx="914400" cy="99060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grpSp>
        <p:nvGrpSpPr>
          <p:cNvPr id="8198" name="Group 6"/>
          <p:cNvGrpSpPr>
            <a:grpSpLocks/>
          </p:cNvGrpSpPr>
          <p:nvPr/>
        </p:nvGrpSpPr>
        <p:grpSpPr bwMode="auto">
          <a:xfrm rot="759109">
            <a:off x="990600" y="2133600"/>
            <a:ext cx="447675" cy="447675"/>
            <a:chOff x="720" y="1920"/>
            <a:chExt cx="282" cy="282"/>
          </a:xfrm>
        </p:grpSpPr>
        <p:sp>
          <p:nvSpPr>
            <p:cNvPr id="8199" name="Oval 7"/>
            <p:cNvSpPr>
              <a:spLocks noChangeArrowheads="1"/>
            </p:cNvSpPr>
            <p:nvPr/>
          </p:nvSpPr>
          <p:spPr bwMode="auto">
            <a:xfrm>
              <a:off x="720" y="1920"/>
              <a:ext cx="90" cy="90"/>
            </a:xfrm>
            <a:prstGeom prst="ellipse">
              <a:avLst/>
            </a:prstGeom>
            <a:solidFill>
              <a:srgbClr val="008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8200" name="Oval 8"/>
            <p:cNvSpPr>
              <a:spLocks noChangeArrowheads="1"/>
            </p:cNvSpPr>
            <p:nvPr/>
          </p:nvSpPr>
          <p:spPr bwMode="auto">
            <a:xfrm>
              <a:off x="816" y="2016"/>
              <a:ext cx="90" cy="90"/>
            </a:xfrm>
            <a:prstGeom prst="ellipse">
              <a:avLst/>
            </a:prstGeom>
            <a:solidFill>
              <a:srgbClr val="008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8201" name="Oval 9"/>
            <p:cNvSpPr>
              <a:spLocks noChangeArrowheads="1"/>
            </p:cNvSpPr>
            <p:nvPr/>
          </p:nvSpPr>
          <p:spPr bwMode="auto">
            <a:xfrm>
              <a:off x="912" y="2112"/>
              <a:ext cx="90" cy="90"/>
            </a:xfrm>
            <a:prstGeom prst="ellipse">
              <a:avLst/>
            </a:prstGeom>
            <a:solidFill>
              <a:srgbClr val="008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8202" name="Text Box 10"/>
          <p:cNvSpPr txBox="1">
            <a:spLocks noChangeArrowheads="1"/>
          </p:cNvSpPr>
          <p:nvPr/>
        </p:nvSpPr>
        <p:spPr bwMode="auto">
          <a:xfrm>
            <a:off x="1447800" y="1752600"/>
            <a:ext cx="549275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8000"/>
              <a:t>- </a:t>
            </a:r>
          </a:p>
        </p:txBody>
      </p:sp>
      <p:grpSp>
        <p:nvGrpSpPr>
          <p:cNvPr id="8203" name="Group 11"/>
          <p:cNvGrpSpPr>
            <a:grpSpLocks/>
          </p:cNvGrpSpPr>
          <p:nvPr/>
        </p:nvGrpSpPr>
        <p:grpSpPr bwMode="auto">
          <a:xfrm>
            <a:off x="5334000" y="2133600"/>
            <a:ext cx="752475" cy="447675"/>
            <a:chOff x="3408" y="1200"/>
            <a:chExt cx="474" cy="282"/>
          </a:xfrm>
        </p:grpSpPr>
        <p:sp>
          <p:nvSpPr>
            <p:cNvPr id="8204" name="Oval 12"/>
            <p:cNvSpPr>
              <a:spLocks noChangeArrowheads="1"/>
            </p:cNvSpPr>
            <p:nvPr/>
          </p:nvSpPr>
          <p:spPr bwMode="auto">
            <a:xfrm>
              <a:off x="3792" y="1200"/>
              <a:ext cx="90" cy="90"/>
            </a:xfrm>
            <a:prstGeom prst="ellipse">
              <a:avLst/>
            </a:prstGeom>
            <a:solidFill>
              <a:srgbClr val="008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8205" name="Oval 13"/>
            <p:cNvSpPr>
              <a:spLocks noChangeArrowheads="1"/>
            </p:cNvSpPr>
            <p:nvPr/>
          </p:nvSpPr>
          <p:spPr bwMode="auto">
            <a:xfrm>
              <a:off x="3408" y="1392"/>
              <a:ext cx="90" cy="90"/>
            </a:xfrm>
            <a:prstGeom prst="ellipse">
              <a:avLst/>
            </a:prstGeom>
            <a:solidFill>
              <a:srgbClr val="008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8206" name="Oval 14"/>
            <p:cNvSpPr>
              <a:spLocks noChangeArrowheads="1"/>
            </p:cNvSpPr>
            <p:nvPr/>
          </p:nvSpPr>
          <p:spPr bwMode="auto">
            <a:xfrm>
              <a:off x="3600" y="1392"/>
              <a:ext cx="90" cy="90"/>
            </a:xfrm>
            <a:prstGeom prst="ellipse">
              <a:avLst/>
            </a:prstGeom>
            <a:solidFill>
              <a:srgbClr val="008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8207" name="Oval 15"/>
            <p:cNvSpPr>
              <a:spLocks noChangeArrowheads="1"/>
            </p:cNvSpPr>
            <p:nvPr/>
          </p:nvSpPr>
          <p:spPr bwMode="auto">
            <a:xfrm>
              <a:off x="3408" y="1200"/>
              <a:ext cx="90" cy="90"/>
            </a:xfrm>
            <a:prstGeom prst="ellipse">
              <a:avLst/>
            </a:prstGeom>
            <a:solidFill>
              <a:srgbClr val="008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8208" name="Oval 16"/>
            <p:cNvSpPr>
              <a:spLocks noChangeArrowheads="1"/>
            </p:cNvSpPr>
            <p:nvPr/>
          </p:nvSpPr>
          <p:spPr bwMode="auto">
            <a:xfrm>
              <a:off x="3600" y="1200"/>
              <a:ext cx="90" cy="90"/>
            </a:xfrm>
            <a:prstGeom prst="ellipse">
              <a:avLst/>
            </a:prstGeom>
            <a:solidFill>
              <a:srgbClr val="008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8209" name="Oval 17"/>
            <p:cNvSpPr>
              <a:spLocks noChangeArrowheads="1"/>
            </p:cNvSpPr>
            <p:nvPr/>
          </p:nvSpPr>
          <p:spPr bwMode="auto">
            <a:xfrm>
              <a:off x="3792" y="1392"/>
              <a:ext cx="90" cy="90"/>
            </a:xfrm>
            <a:prstGeom prst="ellipse">
              <a:avLst/>
            </a:prstGeom>
            <a:solidFill>
              <a:srgbClr val="008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8212" name="Oval 20"/>
          <p:cNvSpPr>
            <a:spLocks noChangeArrowheads="1"/>
          </p:cNvSpPr>
          <p:nvPr/>
        </p:nvSpPr>
        <p:spPr bwMode="auto">
          <a:xfrm>
            <a:off x="2057400" y="2743200"/>
            <a:ext cx="142875" cy="142875"/>
          </a:xfrm>
          <a:prstGeom prst="ellipse">
            <a:avLst/>
          </a:prstGeom>
          <a:solidFill>
            <a:srgbClr val="008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8217" name="Text Box 25"/>
          <p:cNvSpPr txBox="1">
            <a:spLocks noChangeArrowheads="1"/>
          </p:cNvSpPr>
          <p:nvPr/>
        </p:nvSpPr>
        <p:spPr bwMode="auto">
          <a:xfrm>
            <a:off x="2971800" y="1981200"/>
            <a:ext cx="62865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6000"/>
              <a:t>=</a:t>
            </a:r>
          </a:p>
        </p:txBody>
      </p:sp>
      <p:sp>
        <p:nvSpPr>
          <p:cNvPr id="8219" name="Oval 27"/>
          <p:cNvSpPr>
            <a:spLocks noChangeArrowheads="1"/>
          </p:cNvSpPr>
          <p:nvPr/>
        </p:nvSpPr>
        <p:spPr bwMode="auto">
          <a:xfrm rot="5400000">
            <a:off x="5372100" y="2171700"/>
            <a:ext cx="609600" cy="990600"/>
          </a:xfrm>
          <a:prstGeom prst="ellips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8220" name="Oval 28"/>
          <p:cNvSpPr>
            <a:spLocks noChangeArrowheads="1"/>
          </p:cNvSpPr>
          <p:nvPr/>
        </p:nvSpPr>
        <p:spPr bwMode="auto">
          <a:xfrm rot="14214709">
            <a:off x="4133056" y="2267744"/>
            <a:ext cx="877888" cy="304800"/>
          </a:xfrm>
          <a:prstGeom prst="ellips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grpSp>
        <p:nvGrpSpPr>
          <p:cNvPr id="8221" name="Group 29"/>
          <p:cNvGrpSpPr>
            <a:grpSpLocks/>
          </p:cNvGrpSpPr>
          <p:nvPr/>
        </p:nvGrpSpPr>
        <p:grpSpPr bwMode="auto">
          <a:xfrm rot="10352593" flipV="1">
            <a:off x="4495800" y="2590800"/>
            <a:ext cx="706438" cy="534988"/>
            <a:chOff x="1344" y="1920"/>
            <a:chExt cx="541" cy="384"/>
          </a:xfrm>
        </p:grpSpPr>
        <p:sp>
          <p:nvSpPr>
            <p:cNvPr id="8222" name="Line 30"/>
            <p:cNvSpPr>
              <a:spLocks noChangeShapeType="1"/>
            </p:cNvSpPr>
            <p:nvPr/>
          </p:nvSpPr>
          <p:spPr bwMode="auto">
            <a:xfrm flipH="1" flipV="1">
              <a:off x="1344" y="2112"/>
              <a:ext cx="113" cy="9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8223" name="Arc 31"/>
            <p:cNvSpPr>
              <a:spLocks/>
            </p:cNvSpPr>
            <p:nvPr/>
          </p:nvSpPr>
          <p:spPr bwMode="auto">
            <a:xfrm rot="7410581">
              <a:off x="1495" y="1913"/>
              <a:ext cx="384" cy="397"/>
            </a:xfrm>
            <a:custGeom>
              <a:avLst/>
              <a:gdLst>
                <a:gd name="G0" fmla="+- 0 0 0"/>
                <a:gd name="G1" fmla="+- 20640 0 0"/>
                <a:gd name="G2" fmla="+- 21600 0 0"/>
                <a:gd name="T0" fmla="*/ 6368 w 21600"/>
                <a:gd name="T1" fmla="*/ 0 h 20640"/>
                <a:gd name="T2" fmla="*/ 21600 w 21600"/>
                <a:gd name="T3" fmla="*/ 20640 h 20640"/>
                <a:gd name="T4" fmla="*/ 0 w 21600"/>
                <a:gd name="T5" fmla="*/ 20640 h 206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0640" fill="none" extrusionOk="0">
                  <a:moveTo>
                    <a:pt x="6367" y="0"/>
                  </a:moveTo>
                  <a:cubicBezTo>
                    <a:pt x="15423" y="2793"/>
                    <a:pt x="21600" y="11163"/>
                    <a:pt x="21600" y="20640"/>
                  </a:cubicBezTo>
                </a:path>
                <a:path w="21600" h="20640" stroke="0" extrusionOk="0">
                  <a:moveTo>
                    <a:pt x="6367" y="0"/>
                  </a:moveTo>
                  <a:cubicBezTo>
                    <a:pt x="15423" y="2793"/>
                    <a:pt x="21600" y="11163"/>
                    <a:pt x="21600" y="20640"/>
                  </a:cubicBezTo>
                  <a:lnTo>
                    <a:pt x="0" y="20640"/>
                  </a:lnTo>
                  <a:close/>
                </a:path>
              </a:pathLst>
            </a:cu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</p:grpSp>
      <p:grpSp>
        <p:nvGrpSpPr>
          <p:cNvPr id="8224" name="Group 32"/>
          <p:cNvGrpSpPr>
            <a:grpSpLocks/>
          </p:cNvGrpSpPr>
          <p:nvPr/>
        </p:nvGrpSpPr>
        <p:grpSpPr bwMode="auto">
          <a:xfrm>
            <a:off x="3581400" y="2057400"/>
            <a:ext cx="838200" cy="828675"/>
            <a:chOff x="2736" y="1200"/>
            <a:chExt cx="528" cy="522"/>
          </a:xfrm>
        </p:grpSpPr>
        <p:grpSp>
          <p:nvGrpSpPr>
            <p:cNvPr id="8225" name="Group 33"/>
            <p:cNvGrpSpPr>
              <a:grpSpLocks/>
            </p:cNvGrpSpPr>
            <p:nvPr/>
          </p:nvGrpSpPr>
          <p:grpSpPr bwMode="auto">
            <a:xfrm>
              <a:off x="2736" y="1200"/>
              <a:ext cx="426" cy="522"/>
              <a:chOff x="768" y="1200"/>
              <a:chExt cx="426" cy="522"/>
            </a:xfrm>
          </p:grpSpPr>
          <p:sp>
            <p:nvSpPr>
              <p:cNvPr id="8226" name="Oval 34"/>
              <p:cNvSpPr>
                <a:spLocks noChangeArrowheads="1"/>
              </p:cNvSpPr>
              <p:nvPr/>
            </p:nvSpPr>
            <p:spPr bwMode="auto">
              <a:xfrm>
                <a:off x="912" y="1344"/>
                <a:ext cx="90" cy="90"/>
              </a:xfrm>
              <a:prstGeom prst="ellipse">
                <a:avLst/>
              </a:prstGeom>
              <a:solidFill>
                <a:srgbClr val="008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8227" name="Oval 35"/>
              <p:cNvSpPr>
                <a:spLocks noChangeArrowheads="1"/>
              </p:cNvSpPr>
              <p:nvPr/>
            </p:nvSpPr>
            <p:spPr bwMode="auto">
              <a:xfrm>
                <a:off x="960" y="1200"/>
                <a:ext cx="96" cy="96"/>
              </a:xfrm>
              <a:prstGeom prst="ellipse">
                <a:avLst/>
              </a:prstGeom>
              <a:solidFill>
                <a:srgbClr val="008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8228" name="Oval 36"/>
              <p:cNvSpPr>
                <a:spLocks noChangeArrowheads="1"/>
              </p:cNvSpPr>
              <p:nvPr/>
            </p:nvSpPr>
            <p:spPr bwMode="auto">
              <a:xfrm>
                <a:off x="816" y="1488"/>
                <a:ext cx="90" cy="90"/>
              </a:xfrm>
              <a:prstGeom prst="ellipse">
                <a:avLst/>
              </a:prstGeom>
              <a:solidFill>
                <a:srgbClr val="008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8229" name="Oval 37"/>
              <p:cNvSpPr>
                <a:spLocks noChangeArrowheads="1"/>
              </p:cNvSpPr>
              <p:nvPr/>
            </p:nvSpPr>
            <p:spPr bwMode="auto">
              <a:xfrm>
                <a:off x="960" y="1488"/>
                <a:ext cx="90" cy="90"/>
              </a:xfrm>
              <a:prstGeom prst="ellipse">
                <a:avLst/>
              </a:prstGeom>
              <a:solidFill>
                <a:srgbClr val="008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8230" name="Oval 38"/>
              <p:cNvSpPr>
                <a:spLocks noChangeArrowheads="1"/>
              </p:cNvSpPr>
              <p:nvPr/>
            </p:nvSpPr>
            <p:spPr bwMode="auto">
              <a:xfrm>
                <a:off x="1104" y="1488"/>
                <a:ext cx="90" cy="90"/>
              </a:xfrm>
              <a:prstGeom prst="ellipse">
                <a:avLst/>
              </a:prstGeom>
              <a:solidFill>
                <a:srgbClr val="008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8231" name="Oval 39"/>
              <p:cNvSpPr>
                <a:spLocks noChangeArrowheads="1"/>
              </p:cNvSpPr>
              <p:nvPr/>
            </p:nvSpPr>
            <p:spPr bwMode="auto">
              <a:xfrm>
                <a:off x="768" y="1632"/>
                <a:ext cx="90" cy="90"/>
              </a:xfrm>
              <a:prstGeom prst="ellipse">
                <a:avLst/>
              </a:prstGeom>
              <a:solidFill>
                <a:srgbClr val="008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8232" name="Oval 40"/>
              <p:cNvSpPr>
                <a:spLocks noChangeArrowheads="1"/>
              </p:cNvSpPr>
              <p:nvPr/>
            </p:nvSpPr>
            <p:spPr bwMode="auto">
              <a:xfrm>
                <a:off x="1056" y="1344"/>
                <a:ext cx="90" cy="90"/>
              </a:xfrm>
              <a:prstGeom prst="ellipse">
                <a:avLst/>
              </a:prstGeom>
              <a:solidFill>
                <a:srgbClr val="008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8233" name="Oval 41"/>
              <p:cNvSpPr>
                <a:spLocks noChangeArrowheads="1"/>
              </p:cNvSpPr>
              <p:nvPr/>
            </p:nvSpPr>
            <p:spPr bwMode="auto">
              <a:xfrm>
                <a:off x="1056" y="1632"/>
                <a:ext cx="90" cy="90"/>
              </a:xfrm>
              <a:prstGeom prst="ellipse">
                <a:avLst/>
              </a:prstGeom>
              <a:solidFill>
                <a:srgbClr val="008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8234" name="Oval 42"/>
              <p:cNvSpPr>
                <a:spLocks noChangeArrowheads="1"/>
              </p:cNvSpPr>
              <p:nvPr/>
            </p:nvSpPr>
            <p:spPr bwMode="auto">
              <a:xfrm>
                <a:off x="912" y="1632"/>
                <a:ext cx="90" cy="90"/>
              </a:xfrm>
              <a:prstGeom prst="ellipse">
                <a:avLst/>
              </a:prstGeom>
              <a:solidFill>
                <a:srgbClr val="008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sp>
          <p:nvSpPr>
            <p:cNvPr id="8235" name="Oval 43"/>
            <p:cNvSpPr>
              <a:spLocks noChangeArrowheads="1"/>
            </p:cNvSpPr>
            <p:nvPr/>
          </p:nvSpPr>
          <p:spPr bwMode="auto">
            <a:xfrm>
              <a:off x="3168" y="1632"/>
              <a:ext cx="96" cy="90"/>
            </a:xfrm>
            <a:prstGeom prst="ellipse">
              <a:avLst/>
            </a:prstGeom>
            <a:solidFill>
              <a:srgbClr val="008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</p:grpSp>
      <p:grpSp>
        <p:nvGrpSpPr>
          <p:cNvPr id="8236" name="Group 44"/>
          <p:cNvGrpSpPr>
            <a:grpSpLocks/>
          </p:cNvGrpSpPr>
          <p:nvPr/>
        </p:nvGrpSpPr>
        <p:grpSpPr bwMode="auto">
          <a:xfrm rot="759109">
            <a:off x="4343400" y="2209800"/>
            <a:ext cx="447675" cy="447675"/>
            <a:chOff x="720" y="1920"/>
            <a:chExt cx="282" cy="282"/>
          </a:xfrm>
        </p:grpSpPr>
        <p:sp>
          <p:nvSpPr>
            <p:cNvPr id="8237" name="Oval 45"/>
            <p:cNvSpPr>
              <a:spLocks noChangeArrowheads="1"/>
            </p:cNvSpPr>
            <p:nvPr/>
          </p:nvSpPr>
          <p:spPr bwMode="auto">
            <a:xfrm>
              <a:off x="720" y="1920"/>
              <a:ext cx="90" cy="90"/>
            </a:xfrm>
            <a:prstGeom prst="ellipse">
              <a:avLst/>
            </a:prstGeom>
            <a:solidFill>
              <a:srgbClr val="008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8238" name="Oval 46"/>
            <p:cNvSpPr>
              <a:spLocks noChangeArrowheads="1"/>
            </p:cNvSpPr>
            <p:nvPr/>
          </p:nvSpPr>
          <p:spPr bwMode="auto">
            <a:xfrm>
              <a:off x="816" y="2016"/>
              <a:ext cx="90" cy="90"/>
            </a:xfrm>
            <a:prstGeom prst="ellipse">
              <a:avLst/>
            </a:prstGeom>
            <a:solidFill>
              <a:srgbClr val="008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8239" name="Oval 47"/>
            <p:cNvSpPr>
              <a:spLocks noChangeArrowheads="1"/>
            </p:cNvSpPr>
            <p:nvPr/>
          </p:nvSpPr>
          <p:spPr bwMode="auto">
            <a:xfrm>
              <a:off x="912" y="2112"/>
              <a:ext cx="90" cy="90"/>
            </a:xfrm>
            <a:prstGeom prst="ellipse">
              <a:avLst/>
            </a:prstGeom>
            <a:solidFill>
              <a:srgbClr val="008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8240" name="Rectangle 48"/>
          <p:cNvSpPr>
            <a:spLocks noChangeArrowheads="1"/>
          </p:cNvSpPr>
          <p:nvPr/>
        </p:nvSpPr>
        <p:spPr bwMode="auto">
          <a:xfrm>
            <a:off x="4800600" y="1676400"/>
            <a:ext cx="522288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8000"/>
              <a:t>-</a:t>
            </a:r>
          </a:p>
        </p:txBody>
      </p:sp>
      <p:grpSp>
        <p:nvGrpSpPr>
          <p:cNvPr id="8241" name="Group 49"/>
          <p:cNvGrpSpPr>
            <a:grpSpLocks/>
          </p:cNvGrpSpPr>
          <p:nvPr/>
        </p:nvGrpSpPr>
        <p:grpSpPr bwMode="auto">
          <a:xfrm>
            <a:off x="2057400" y="2133600"/>
            <a:ext cx="752475" cy="447675"/>
            <a:chOff x="3408" y="1200"/>
            <a:chExt cx="474" cy="282"/>
          </a:xfrm>
        </p:grpSpPr>
        <p:sp>
          <p:nvSpPr>
            <p:cNvPr id="8242" name="Oval 50"/>
            <p:cNvSpPr>
              <a:spLocks noChangeArrowheads="1"/>
            </p:cNvSpPr>
            <p:nvPr/>
          </p:nvSpPr>
          <p:spPr bwMode="auto">
            <a:xfrm>
              <a:off x="3792" y="1200"/>
              <a:ext cx="90" cy="90"/>
            </a:xfrm>
            <a:prstGeom prst="ellipse">
              <a:avLst/>
            </a:prstGeom>
            <a:solidFill>
              <a:srgbClr val="008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8243" name="Oval 51"/>
            <p:cNvSpPr>
              <a:spLocks noChangeArrowheads="1"/>
            </p:cNvSpPr>
            <p:nvPr/>
          </p:nvSpPr>
          <p:spPr bwMode="auto">
            <a:xfrm>
              <a:off x="3408" y="1392"/>
              <a:ext cx="90" cy="90"/>
            </a:xfrm>
            <a:prstGeom prst="ellipse">
              <a:avLst/>
            </a:prstGeom>
            <a:solidFill>
              <a:srgbClr val="008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8244" name="Oval 52"/>
            <p:cNvSpPr>
              <a:spLocks noChangeArrowheads="1"/>
            </p:cNvSpPr>
            <p:nvPr/>
          </p:nvSpPr>
          <p:spPr bwMode="auto">
            <a:xfrm>
              <a:off x="3600" y="1392"/>
              <a:ext cx="90" cy="90"/>
            </a:xfrm>
            <a:prstGeom prst="ellipse">
              <a:avLst/>
            </a:prstGeom>
            <a:solidFill>
              <a:srgbClr val="008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8245" name="Oval 53"/>
            <p:cNvSpPr>
              <a:spLocks noChangeArrowheads="1"/>
            </p:cNvSpPr>
            <p:nvPr/>
          </p:nvSpPr>
          <p:spPr bwMode="auto">
            <a:xfrm>
              <a:off x="3408" y="1200"/>
              <a:ext cx="90" cy="90"/>
            </a:xfrm>
            <a:prstGeom prst="ellipse">
              <a:avLst/>
            </a:prstGeom>
            <a:solidFill>
              <a:srgbClr val="008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8246" name="Oval 54"/>
            <p:cNvSpPr>
              <a:spLocks noChangeArrowheads="1"/>
            </p:cNvSpPr>
            <p:nvPr/>
          </p:nvSpPr>
          <p:spPr bwMode="auto">
            <a:xfrm>
              <a:off x="3600" y="1200"/>
              <a:ext cx="90" cy="90"/>
            </a:xfrm>
            <a:prstGeom prst="ellipse">
              <a:avLst/>
            </a:prstGeom>
            <a:solidFill>
              <a:srgbClr val="008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8247" name="Oval 55"/>
            <p:cNvSpPr>
              <a:spLocks noChangeArrowheads="1"/>
            </p:cNvSpPr>
            <p:nvPr/>
          </p:nvSpPr>
          <p:spPr bwMode="auto">
            <a:xfrm>
              <a:off x="3792" y="1392"/>
              <a:ext cx="90" cy="90"/>
            </a:xfrm>
            <a:prstGeom prst="ellipse">
              <a:avLst/>
            </a:prstGeom>
            <a:solidFill>
              <a:srgbClr val="008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8248" name="Oval 56"/>
          <p:cNvSpPr>
            <a:spLocks noChangeArrowheads="1"/>
          </p:cNvSpPr>
          <p:nvPr/>
        </p:nvSpPr>
        <p:spPr bwMode="auto">
          <a:xfrm>
            <a:off x="5334000" y="2743200"/>
            <a:ext cx="142875" cy="142875"/>
          </a:xfrm>
          <a:prstGeom prst="ellipse">
            <a:avLst/>
          </a:prstGeom>
          <a:solidFill>
            <a:srgbClr val="008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8249" name="Oval 57"/>
          <p:cNvSpPr>
            <a:spLocks noChangeArrowheads="1"/>
          </p:cNvSpPr>
          <p:nvPr/>
        </p:nvSpPr>
        <p:spPr bwMode="auto">
          <a:xfrm rot="10800000">
            <a:off x="5257800" y="2057400"/>
            <a:ext cx="877888" cy="287338"/>
          </a:xfrm>
          <a:prstGeom prst="ellips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grpSp>
        <p:nvGrpSpPr>
          <p:cNvPr id="8250" name="Group 58"/>
          <p:cNvGrpSpPr>
            <a:grpSpLocks/>
          </p:cNvGrpSpPr>
          <p:nvPr/>
        </p:nvGrpSpPr>
        <p:grpSpPr bwMode="auto">
          <a:xfrm rot="9967039">
            <a:off x="4648200" y="1828800"/>
            <a:ext cx="706438" cy="609600"/>
            <a:chOff x="1344" y="1920"/>
            <a:chExt cx="541" cy="384"/>
          </a:xfrm>
        </p:grpSpPr>
        <p:sp>
          <p:nvSpPr>
            <p:cNvPr id="8251" name="Line 59"/>
            <p:cNvSpPr>
              <a:spLocks noChangeShapeType="1"/>
            </p:cNvSpPr>
            <p:nvPr/>
          </p:nvSpPr>
          <p:spPr bwMode="auto">
            <a:xfrm flipH="1" flipV="1">
              <a:off x="1344" y="2112"/>
              <a:ext cx="113" cy="9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8252" name="Arc 60"/>
            <p:cNvSpPr>
              <a:spLocks/>
            </p:cNvSpPr>
            <p:nvPr/>
          </p:nvSpPr>
          <p:spPr bwMode="auto">
            <a:xfrm rot="7410581">
              <a:off x="1495" y="1913"/>
              <a:ext cx="384" cy="397"/>
            </a:xfrm>
            <a:custGeom>
              <a:avLst/>
              <a:gdLst>
                <a:gd name="G0" fmla="+- 0 0 0"/>
                <a:gd name="G1" fmla="+- 20640 0 0"/>
                <a:gd name="G2" fmla="+- 21600 0 0"/>
                <a:gd name="T0" fmla="*/ 6368 w 21600"/>
                <a:gd name="T1" fmla="*/ 0 h 20640"/>
                <a:gd name="T2" fmla="*/ 21600 w 21600"/>
                <a:gd name="T3" fmla="*/ 20640 h 20640"/>
                <a:gd name="T4" fmla="*/ 0 w 21600"/>
                <a:gd name="T5" fmla="*/ 20640 h 206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0640" fill="none" extrusionOk="0">
                  <a:moveTo>
                    <a:pt x="6367" y="0"/>
                  </a:moveTo>
                  <a:cubicBezTo>
                    <a:pt x="15423" y="2793"/>
                    <a:pt x="21600" y="11163"/>
                    <a:pt x="21600" y="20640"/>
                  </a:cubicBezTo>
                </a:path>
                <a:path w="21600" h="20640" stroke="0" extrusionOk="0">
                  <a:moveTo>
                    <a:pt x="6367" y="0"/>
                  </a:moveTo>
                  <a:cubicBezTo>
                    <a:pt x="15423" y="2793"/>
                    <a:pt x="21600" y="11163"/>
                    <a:pt x="21600" y="20640"/>
                  </a:cubicBezTo>
                  <a:lnTo>
                    <a:pt x="0" y="20640"/>
                  </a:lnTo>
                  <a:close/>
                </a:path>
              </a:pathLst>
            </a:cu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8253" name="Oval 61"/>
          <p:cNvSpPr>
            <a:spLocks noChangeArrowheads="1"/>
          </p:cNvSpPr>
          <p:nvPr/>
        </p:nvSpPr>
        <p:spPr bwMode="auto">
          <a:xfrm rot="32261279">
            <a:off x="3427413" y="2663825"/>
            <a:ext cx="1143000" cy="304800"/>
          </a:xfrm>
          <a:prstGeom prst="ellips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8254" name="Rectangle 62"/>
          <p:cNvSpPr>
            <a:spLocks noChangeArrowheads="1"/>
          </p:cNvSpPr>
          <p:nvPr/>
        </p:nvSpPr>
        <p:spPr bwMode="auto">
          <a:xfrm>
            <a:off x="6324600" y="1981200"/>
            <a:ext cx="62865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6000"/>
              <a:t>=</a:t>
            </a:r>
          </a:p>
        </p:txBody>
      </p:sp>
      <p:grpSp>
        <p:nvGrpSpPr>
          <p:cNvPr id="8255" name="Group 63"/>
          <p:cNvGrpSpPr>
            <a:grpSpLocks/>
          </p:cNvGrpSpPr>
          <p:nvPr/>
        </p:nvGrpSpPr>
        <p:grpSpPr bwMode="auto">
          <a:xfrm>
            <a:off x="7162800" y="2209800"/>
            <a:ext cx="752475" cy="447675"/>
            <a:chOff x="3408" y="1200"/>
            <a:chExt cx="474" cy="282"/>
          </a:xfrm>
        </p:grpSpPr>
        <p:sp>
          <p:nvSpPr>
            <p:cNvPr id="8256" name="Oval 64"/>
            <p:cNvSpPr>
              <a:spLocks noChangeArrowheads="1"/>
            </p:cNvSpPr>
            <p:nvPr/>
          </p:nvSpPr>
          <p:spPr bwMode="auto">
            <a:xfrm>
              <a:off x="3792" y="1200"/>
              <a:ext cx="90" cy="90"/>
            </a:xfrm>
            <a:prstGeom prst="ellipse">
              <a:avLst/>
            </a:prstGeom>
            <a:solidFill>
              <a:srgbClr val="008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8257" name="Oval 65"/>
            <p:cNvSpPr>
              <a:spLocks noChangeArrowheads="1"/>
            </p:cNvSpPr>
            <p:nvPr/>
          </p:nvSpPr>
          <p:spPr bwMode="auto">
            <a:xfrm>
              <a:off x="3408" y="1392"/>
              <a:ext cx="90" cy="90"/>
            </a:xfrm>
            <a:prstGeom prst="ellipse">
              <a:avLst/>
            </a:prstGeom>
            <a:solidFill>
              <a:srgbClr val="008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8258" name="Oval 66"/>
            <p:cNvSpPr>
              <a:spLocks noChangeArrowheads="1"/>
            </p:cNvSpPr>
            <p:nvPr/>
          </p:nvSpPr>
          <p:spPr bwMode="auto">
            <a:xfrm>
              <a:off x="3600" y="1392"/>
              <a:ext cx="90" cy="90"/>
            </a:xfrm>
            <a:prstGeom prst="ellipse">
              <a:avLst/>
            </a:prstGeom>
            <a:solidFill>
              <a:srgbClr val="008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8259" name="Oval 67"/>
            <p:cNvSpPr>
              <a:spLocks noChangeArrowheads="1"/>
            </p:cNvSpPr>
            <p:nvPr/>
          </p:nvSpPr>
          <p:spPr bwMode="auto">
            <a:xfrm>
              <a:off x="3408" y="1200"/>
              <a:ext cx="90" cy="90"/>
            </a:xfrm>
            <a:prstGeom prst="ellipse">
              <a:avLst/>
            </a:prstGeom>
            <a:solidFill>
              <a:srgbClr val="008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8260" name="Oval 68"/>
            <p:cNvSpPr>
              <a:spLocks noChangeArrowheads="1"/>
            </p:cNvSpPr>
            <p:nvPr/>
          </p:nvSpPr>
          <p:spPr bwMode="auto">
            <a:xfrm>
              <a:off x="3600" y="1200"/>
              <a:ext cx="90" cy="90"/>
            </a:xfrm>
            <a:prstGeom prst="ellipse">
              <a:avLst/>
            </a:prstGeom>
            <a:solidFill>
              <a:srgbClr val="008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8261" name="Oval 69"/>
            <p:cNvSpPr>
              <a:spLocks noChangeArrowheads="1"/>
            </p:cNvSpPr>
            <p:nvPr/>
          </p:nvSpPr>
          <p:spPr bwMode="auto">
            <a:xfrm>
              <a:off x="3792" y="1392"/>
              <a:ext cx="90" cy="90"/>
            </a:xfrm>
            <a:prstGeom prst="ellipse">
              <a:avLst/>
            </a:prstGeom>
            <a:solidFill>
              <a:srgbClr val="008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8262" name="Text Box 70"/>
          <p:cNvSpPr txBox="1">
            <a:spLocks noChangeArrowheads="1"/>
          </p:cNvSpPr>
          <p:nvPr/>
        </p:nvSpPr>
        <p:spPr bwMode="auto">
          <a:xfrm>
            <a:off x="685800" y="3330575"/>
            <a:ext cx="2176463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4000"/>
              <a:t>13 – 7 = </a:t>
            </a:r>
          </a:p>
        </p:txBody>
      </p:sp>
      <p:grpSp>
        <p:nvGrpSpPr>
          <p:cNvPr id="8263" name="Group 71"/>
          <p:cNvGrpSpPr>
            <a:grpSpLocks/>
          </p:cNvGrpSpPr>
          <p:nvPr/>
        </p:nvGrpSpPr>
        <p:grpSpPr bwMode="auto">
          <a:xfrm>
            <a:off x="1828800" y="3886200"/>
            <a:ext cx="381000" cy="304800"/>
            <a:chOff x="4896" y="1632"/>
            <a:chExt cx="192" cy="240"/>
          </a:xfrm>
        </p:grpSpPr>
        <p:sp>
          <p:nvSpPr>
            <p:cNvPr id="8264" name="Line 72"/>
            <p:cNvSpPr>
              <a:spLocks noChangeShapeType="1"/>
            </p:cNvSpPr>
            <p:nvPr/>
          </p:nvSpPr>
          <p:spPr bwMode="auto">
            <a:xfrm flipH="1">
              <a:off x="4896" y="1632"/>
              <a:ext cx="96" cy="24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8265" name="Line 73"/>
            <p:cNvSpPr>
              <a:spLocks noChangeShapeType="1"/>
            </p:cNvSpPr>
            <p:nvPr/>
          </p:nvSpPr>
          <p:spPr bwMode="auto">
            <a:xfrm>
              <a:off x="4992" y="1632"/>
              <a:ext cx="96" cy="24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8266" name="Text Box 74"/>
          <p:cNvSpPr txBox="1">
            <a:spLocks noChangeArrowheads="1"/>
          </p:cNvSpPr>
          <p:nvPr/>
        </p:nvSpPr>
        <p:spPr bwMode="auto">
          <a:xfrm>
            <a:off x="1524000" y="4114800"/>
            <a:ext cx="1073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600"/>
              <a:t>3  4 </a:t>
            </a:r>
          </a:p>
        </p:txBody>
      </p:sp>
      <p:sp>
        <p:nvSpPr>
          <p:cNvPr id="8267" name="Text Box 75"/>
          <p:cNvSpPr txBox="1">
            <a:spLocks noChangeArrowheads="1"/>
          </p:cNvSpPr>
          <p:nvPr/>
        </p:nvSpPr>
        <p:spPr bwMode="auto">
          <a:xfrm>
            <a:off x="2743200" y="3276600"/>
            <a:ext cx="3623108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4000" dirty="0" smtClean="0"/>
              <a:t>13 </a:t>
            </a:r>
            <a:r>
              <a:rPr lang="ru-RU" sz="4000" dirty="0"/>
              <a:t>– </a:t>
            </a:r>
            <a:r>
              <a:rPr lang="ru-RU" sz="4000" dirty="0" smtClean="0"/>
              <a:t>3 – 4 = </a:t>
            </a:r>
            <a:r>
              <a:rPr lang="ru-RU" sz="4000" dirty="0"/>
              <a:t>6  </a:t>
            </a:r>
          </a:p>
        </p:txBody>
      </p:sp>
      <p:grpSp>
        <p:nvGrpSpPr>
          <p:cNvPr id="8268" name="Group 76"/>
          <p:cNvGrpSpPr>
            <a:grpSpLocks/>
          </p:cNvGrpSpPr>
          <p:nvPr/>
        </p:nvGrpSpPr>
        <p:grpSpPr bwMode="auto">
          <a:xfrm>
            <a:off x="5181600" y="3429000"/>
            <a:ext cx="3784600" cy="3146425"/>
            <a:chOff x="1796" y="1642"/>
            <a:chExt cx="1952" cy="1838"/>
          </a:xfrm>
        </p:grpSpPr>
        <p:sp>
          <p:nvSpPr>
            <p:cNvPr id="8269" name="Freeform 77"/>
            <p:cNvSpPr>
              <a:spLocks/>
            </p:cNvSpPr>
            <p:nvPr/>
          </p:nvSpPr>
          <p:spPr bwMode="auto">
            <a:xfrm>
              <a:off x="2891" y="3077"/>
              <a:ext cx="395" cy="403"/>
            </a:xfrm>
            <a:custGeom>
              <a:avLst/>
              <a:gdLst/>
              <a:ahLst/>
              <a:cxnLst>
                <a:cxn ang="0">
                  <a:pos x="853" y="1077"/>
                </a:cxn>
                <a:cxn ang="0">
                  <a:pos x="886" y="1114"/>
                </a:cxn>
                <a:cxn ang="0">
                  <a:pos x="908" y="1155"/>
                </a:cxn>
                <a:cxn ang="0">
                  <a:pos x="916" y="1197"/>
                </a:cxn>
                <a:cxn ang="0">
                  <a:pos x="910" y="1241"/>
                </a:cxn>
                <a:cxn ang="0">
                  <a:pos x="890" y="1278"/>
                </a:cxn>
                <a:cxn ang="0">
                  <a:pos x="862" y="1303"/>
                </a:cxn>
                <a:cxn ang="0">
                  <a:pos x="822" y="1323"/>
                </a:cxn>
                <a:cxn ang="0">
                  <a:pos x="767" y="1337"/>
                </a:cxn>
                <a:cxn ang="0">
                  <a:pos x="698" y="1343"/>
                </a:cxn>
                <a:cxn ang="0">
                  <a:pos x="610" y="1341"/>
                </a:cxn>
                <a:cxn ang="0">
                  <a:pos x="517" y="1314"/>
                </a:cxn>
                <a:cxn ang="0">
                  <a:pos x="474" y="1258"/>
                </a:cxn>
                <a:cxn ang="0">
                  <a:pos x="469" y="1187"/>
                </a:cxn>
                <a:cxn ang="0">
                  <a:pos x="495" y="1118"/>
                </a:cxn>
                <a:cxn ang="0">
                  <a:pos x="539" y="1066"/>
                </a:cxn>
                <a:cxn ang="0">
                  <a:pos x="2" y="548"/>
                </a:cxn>
                <a:cxn ang="0">
                  <a:pos x="13" y="553"/>
                </a:cxn>
                <a:cxn ang="0">
                  <a:pos x="66" y="588"/>
                </a:cxn>
                <a:cxn ang="0">
                  <a:pos x="139" y="620"/>
                </a:cxn>
                <a:cxn ang="0">
                  <a:pos x="211" y="612"/>
                </a:cxn>
                <a:cxn ang="0">
                  <a:pos x="259" y="536"/>
                </a:cxn>
                <a:cxn ang="0">
                  <a:pos x="266" y="418"/>
                </a:cxn>
                <a:cxn ang="0">
                  <a:pos x="238" y="352"/>
                </a:cxn>
                <a:cxn ang="0">
                  <a:pos x="190" y="321"/>
                </a:cxn>
                <a:cxn ang="0">
                  <a:pos x="127" y="316"/>
                </a:cxn>
                <a:cxn ang="0">
                  <a:pos x="62" y="323"/>
                </a:cxn>
                <a:cxn ang="0">
                  <a:pos x="149" y="2"/>
                </a:cxn>
                <a:cxn ang="0">
                  <a:pos x="438" y="70"/>
                </a:cxn>
                <a:cxn ang="0">
                  <a:pos x="404" y="155"/>
                </a:cxn>
                <a:cxn ang="0">
                  <a:pos x="421" y="219"/>
                </a:cxn>
                <a:cxn ang="0">
                  <a:pos x="476" y="262"/>
                </a:cxn>
                <a:cxn ang="0">
                  <a:pos x="555" y="285"/>
                </a:cxn>
                <a:cxn ang="0">
                  <a:pos x="648" y="288"/>
                </a:cxn>
                <a:cxn ang="0">
                  <a:pos x="742" y="270"/>
                </a:cxn>
                <a:cxn ang="0">
                  <a:pos x="825" y="232"/>
                </a:cxn>
                <a:cxn ang="0">
                  <a:pos x="884" y="174"/>
                </a:cxn>
                <a:cxn ang="0">
                  <a:pos x="907" y="97"/>
                </a:cxn>
                <a:cxn ang="0">
                  <a:pos x="883" y="0"/>
                </a:cxn>
                <a:cxn ang="0">
                  <a:pos x="1161" y="343"/>
                </a:cxn>
                <a:cxn ang="0">
                  <a:pos x="1098" y="321"/>
                </a:cxn>
                <a:cxn ang="0">
                  <a:pos x="1038" y="323"/>
                </a:cxn>
                <a:cxn ang="0">
                  <a:pos x="983" y="339"/>
                </a:cxn>
                <a:cxn ang="0">
                  <a:pos x="941" y="367"/>
                </a:cxn>
                <a:cxn ang="0">
                  <a:pos x="915" y="399"/>
                </a:cxn>
                <a:cxn ang="0">
                  <a:pos x="891" y="459"/>
                </a:cxn>
                <a:cxn ang="0">
                  <a:pos x="880" y="518"/>
                </a:cxn>
                <a:cxn ang="0">
                  <a:pos x="878" y="572"/>
                </a:cxn>
                <a:cxn ang="0">
                  <a:pos x="884" y="622"/>
                </a:cxn>
                <a:cxn ang="0">
                  <a:pos x="893" y="664"/>
                </a:cxn>
                <a:cxn ang="0">
                  <a:pos x="910" y="700"/>
                </a:cxn>
                <a:cxn ang="0">
                  <a:pos x="950" y="735"/>
                </a:cxn>
                <a:cxn ang="0">
                  <a:pos x="1008" y="763"/>
                </a:cxn>
                <a:cxn ang="0">
                  <a:pos x="1073" y="773"/>
                </a:cxn>
                <a:cxn ang="0">
                  <a:pos x="1140" y="755"/>
                </a:cxn>
                <a:cxn ang="0">
                  <a:pos x="1182" y="1055"/>
                </a:cxn>
              </a:cxnLst>
              <a:rect l="0" t="0" r="r" b="b"/>
              <a:pathLst>
                <a:path w="1317" h="1343">
                  <a:moveTo>
                    <a:pt x="826" y="1056"/>
                  </a:moveTo>
                  <a:lnTo>
                    <a:pt x="839" y="1066"/>
                  </a:lnTo>
                  <a:lnTo>
                    <a:pt x="853" y="1077"/>
                  </a:lnTo>
                  <a:lnTo>
                    <a:pt x="865" y="1088"/>
                  </a:lnTo>
                  <a:lnTo>
                    <a:pt x="876" y="1101"/>
                  </a:lnTo>
                  <a:lnTo>
                    <a:pt x="886" y="1114"/>
                  </a:lnTo>
                  <a:lnTo>
                    <a:pt x="894" y="1128"/>
                  </a:lnTo>
                  <a:lnTo>
                    <a:pt x="902" y="1141"/>
                  </a:lnTo>
                  <a:lnTo>
                    <a:pt x="908" y="1155"/>
                  </a:lnTo>
                  <a:lnTo>
                    <a:pt x="912" y="1169"/>
                  </a:lnTo>
                  <a:lnTo>
                    <a:pt x="915" y="1184"/>
                  </a:lnTo>
                  <a:lnTo>
                    <a:pt x="916" y="1197"/>
                  </a:lnTo>
                  <a:lnTo>
                    <a:pt x="916" y="1212"/>
                  </a:lnTo>
                  <a:lnTo>
                    <a:pt x="913" y="1226"/>
                  </a:lnTo>
                  <a:lnTo>
                    <a:pt x="910" y="1241"/>
                  </a:lnTo>
                  <a:lnTo>
                    <a:pt x="904" y="1255"/>
                  </a:lnTo>
                  <a:lnTo>
                    <a:pt x="896" y="1268"/>
                  </a:lnTo>
                  <a:lnTo>
                    <a:pt x="890" y="1278"/>
                  </a:lnTo>
                  <a:lnTo>
                    <a:pt x="882" y="1286"/>
                  </a:lnTo>
                  <a:lnTo>
                    <a:pt x="872" y="1295"/>
                  </a:lnTo>
                  <a:lnTo>
                    <a:pt x="862" y="1303"/>
                  </a:lnTo>
                  <a:lnTo>
                    <a:pt x="850" y="1310"/>
                  </a:lnTo>
                  <a:lnTo>
                    <a:pt x="836" y="1317"/>
                  </a:lnTo>
                  <a:lnTo>
                    <a:pt x="822" y="1323"/>
                  </a:lnTo>
                  <a:lnTo>
                    <a:pt x="805" y="1329"/>
                  </a:lnTo>
                  <a:lnTo>
                    <a:pt x="787" y="1333"/>
                  </a:lnTo>
                  <a:lnTo>
                    <a:pt x="767" y="1337"/>
                  </a:lnTo>
                  <a:lnTo>
                    <a:pt x="746" y="1340"/>
                  </a:lnTo>
                  <a:lnTo>
                    <a:pt x="722" y="1342"/>
                  </a:lnTo>
                  <a:lnTo>
                    <a:pt x="698" y="1343"/>
                  </a:lnTo>
                  <a:lnTo>
                    <a:pt x="670" y="1343"/>
                  </a:lnTo>
                  <a:lnTo>
                    <a:pt x="641" y="1343"/>
                  </a:lnTo>
                  <a:lnTo>
                    <a:pt x="610" y="1341"/>
                  </a:lnTo>
                  <a:lnTo>
                    <a:pt x="573" y="1336"/>
                  </a:lnTo>
                  <a:lnTo>
                    <a:pt x="542" y="1328"/>
                  </a:lnTo>
                  <a:lnTo>
                    <a:pt x="517" y="1314"/>
                  </a:lnTo>
                  <a:lnTo>
                    <a:pt x="497" y="1298"/>
                  </a:lnTo>
                  <a:lnTo>
                    <a:pt x="483" y="1279"/>
                  </a:lnTo>
                  <a:lnTo>
                    <a:pt x="474" y="1258"/>
                  </a:lnTo>
                  <a:lnTo>
                    <a:pt x="468" y="1234"/>
                  </a:lnTo>
                  <a:lnTo>
                    <a:pt x="467" y="1211"/>
                  </a:lnTo>
                  <a:lnTo>
                    <a:pt x="469" y="1187"/>
                  </a:lnTo>
                  <a:lnTo>
                    <a:pt x="475" y="1164"/>
                  </a:lnTo>
                  <a:lnTo>
                    <a:pt x="483" y="1140"/>
                  </a:lnTo>
                  <a:lnTo>
                    <a:pt x="495" y="1118"/>
                  </a:lnTo>
                  <a:lnTo>
                    <a:pt x="508" y="1099"/>
                  </a:lnTo>
                  <a:lnTo>
                    <a:pt x="523" y="1081"/>
                  </a:lnTo>
                  <a:lnTo>
                    <a:pt x="539" y="1066"/>
                  </a:lnTo>
                  <a:lnTo>
                    <a:pt x="557" y="1056"/>
                  </a:lnTo>
                  <a:lnTo>
                    <a:pt x="1" y="1056"/>
                  </a:lnTo>
                  <a:lnTo>
                    <a:pt x="2" y="548"/>
                  </a:lnTo>
                  <a:lnTo>
                    <a:pt x="0" y="545"/>
                  </a:lnTo>
                  <a:lnTo>
                    <a:pt x="4" y="547"/>
                  </a:lnTo>
                  <a:lnTo>
                    <a:pt x="13" y="553"/>
                  </a:lnTo>
                  <a:lnTo>
                    <a:pt x="27" y="564"/>
                  </a:lnTo>
                  <a:lnTo>
                    <a:pt x="45" y="575"/>
                  </a:lnTo>
                  <a:lnTo>
                    <a:pt x="66" y="588"/>
                  </a:lnTo>
                  <a:lnTo>
                    <a:pt x="89" y="601"/>
                  </a:lnTo>
                  <a:lnTo>
                    <a:pt x="114" y="611"/>
                  </a:lnTo>
                  <a:lnTo>
                    <a:pt x="139" y="620"/>
                  </a:lnTo>
                  <a:lnTo>
                    <a:pt x="165" y="623"/>
                  </a:lnTo>
                  <a:lnTo>
                    <a:pt x="189" y="621"/>
                  </a:lnTo>
                  <a:lnTo>
                    <a:pt x="211" y="612"/>
                  </a:lnTo>
                  <a:lnTo>
                    <a:pt x="231" y="597"/>
                  </a:lnTo>
                  <a:lnTo>
                    <a:pt x="247" y="571"/>
                  </a:lnTo>
                  <a:lnTo>
                    <a:pt x="259" y="536"/>
                  </a:lnTo>
                  <a:lnTo>
                    <a:pt x="267" y="489"/>
                  </a:lnTo>
                  <a:lnTo>
                    <a:pt x="268" y="451"/>
                  </a:lnTo>
                  <a:lnTo>
                    <a:pt x="266" y="418"/>
                  </a:lnTo>
                  <a:lnTo>
                    <a:pt x="259" y="391"/>
                  </a:lnTo>
                  <a:lnTo>
                    <a:pt x="251" y="369"/>
                  </a:lnTo>
                  <a:lnTo>
                    <a:pt x="238" y="352"/>
                  </a:lnTo>
                  <a:lnTo>
                    <a:pt x="225" y="338"/>
                  </a:lnTo>
                  <a:lnTo>
                    <a:pt x="208" y="329"/>
                  </a:lnTo>
                  <a:lnTo>
                    <a:pt x="190" y="321"/>
                  </a:lnTo>
                  <a:lnTo>
                    <a:pt x="170" y="317"/>
                  </a:lnTo>
                  <a:lnTo>
                    <a:pt x="149" y="316"/>
                  </a:lnTo>
                  <a:lnTo>
                    <a:pt x="127" y="316"/>
                  </a:lnTo>
                  <a:lnTo>
                    <a:pt x="105" y="317"/>
                  </a:lnTo>
                  <a:lnTo>
                    <a:pt x="84" y="319"/>
                  </a:lnTo>
                  <a:lnTo>
                    <a:pt x="62" y="323"/>
                  </a:lnTo>
                  <a:lnTo>
                    <a:pt x="41" y="326"/>
                  </a:lnTo>
                  <a:lnTo>
                    <a:pt x="21" y="328"/>
                  </a:lnTo>
                  <a:lnTo>
                    <a:pt x="149" y="2"/>
                  </a:lnTo>
                  <a:lnTo>
                    <a:pt x="494" y="2"/>
                  </a:lnTo>
                  <a:lnTo>
                    <a:pt x="462" y="37"/>
                  </a:lnTo>
                  <a:lnTo>
                    <a:pt x="438" y="70"/>
                  </a:lnTo>
                  <a:lnTo>
                    <a:pt x="420" y="100"/>
                  </a:lnTo>
                  <a:lnTo>
                    <a:pt x="410" y="129"/>
                  </a:lnTo>
                  <a:lnTo>
                    <a:pt x="404" y="155"/>
                  </a:lnTo>
                  <a:lnTo>
                    <a:pt x="405" y="179"/>
                  </a:lnTo>
                  <a:lnTo>
                    <a:pt x="411" y="200"/>
                  </a:lnTo>
                  <a:lnTo>
                    <a:pt x="421" y="219"/>
                  </a:lnTo>
                  <a:lnTo>
                    <a:pt x="436" y="236"/>
                  </a:lnTo>
                  <a:lnTo>
                    <a:pt x="454" y="250"/>
                  </a:lnTo>
                  <a:lnTo>
                    <a:pt x="476" y="262"/>
                  </a:lnTo>
                  <a:lnTo>
                    <a:pt x="500" y="272"/>
                  </a:lnTo>
                  <a:lnTo>
                    <a:pt x="526" y="279"/>
                  </a:lnTo>
                  <a:lnTo>
                    <a:pt x="555" y="285"/>
                  </a:lnTo>
                  <a:lnTo>
                    <a:pt x="585" y="288"/>
                  </a:lnTo>
                  <a:lnTo>
                    <a:pt x="617" y="289"/>
                  </a:lnTo>
                  <a:lnTo>
                    <a:pt x="648" y="288"/>
                  </a:lnTo>
                  <a:lnTo>
                    <a:pt x="680" y="283"/>
                  </a:lnTo>
                  <a:lnTo>
                    <a:pt x="711" y="278"/>
                  </a:lnTo>
                  <a:lnTo>
                    <a:pt x="742" y="270"/>
                  </a:lnTo>
                  <a:lnTo>
                    <a:pt x="771" y="259"/>
                  </a:lnTo>
                  <a:lnTo>
                    <a:pt x="800" y="246"/>
                  </a:lnTo>
                  <a:lnTo>
                    <a:pt x="825" y="232"/>
                  </a:lnTo>
                  <a:lnTo>
                    <a:pt x="848" y="215"/>
                  </a:lnTo>
                  <a:lnTo>
                    <a:pt x="868" y="196"/>
                  </a:lnTo>
                  <a:lnTo>
                    <a:pt x="884" y="174"/>
                  </a:lnTo>
                  <a:lnTo>
                    <a:pt x="896" y="151"/>
                  </a:lnTo>
                  <a:lnTo>
                    <a:pt x="904" y="125"/>
                  </a:lnTo>
                  <a:lnTo>
                    <a:pt x="907" y="97"/>
                  </a:lnTo>
                  <a:lnTo>
                    <a:pt x="905" y="66"/>
                  </a:lnTo>
                  <a:lnTo>
                    <a:pt x="897" y="35"/>
                  </a:lnTo>
                  <a:lnTo>
                    <a:pt x="883" y="0"/>
                  </a:lnTo>
                  <a:lnTo>
                    <a:pt x="1317" y="0"/>
                  </a:lnTo>
                  <a:lnTo>
                    <a:pt x="1181" y="355"/>
                  </a:lnTo>
                  <a:lnTo>
                    <a:pt x="1161" y="343"/>
                  </a:lnTo>
                  <a:lnTo>
                    <a:pt x="1140" y="333"/>
                  </a:lnTo>
                  <a:lnTo>
                    <a:pt x="1119" y="326"/>
                  </a:lnTo>
                  <a:lnTo>
                    <a:pt x="1098" y="321"/>
                  </a:lnTo>
                  <a:lnTo>
                    <a:pt x="1078" y="319"/>
                  </a:lnTo>
                  <a:lnTo>
                    <a:pt x="1058" y="319"/>
                  </a:lnTo>
                  <a:lnTo>
                    <a:pt x="1038" y="323"/>
                  </a:lnTo>
                  <a:lnTo>
                    <a:pt x="1019" y="326"/>
                  </a:lnTo>
                  <a:lnTo>
                    <a:pt x="1001" y="332"/>
                  </a:lnTo>
                  <a:lnTo>
                    <a:pt x="983" y="339"/>
                  </a:lnTo>
                  <a:lnTo>
                    <a:pt x="969" y="347"/>
                  </a:lnTo>
                  <a:lnTo>
                    <a:pt x="954" y="356"/>
                  </a:lnTo>
                  <a:lnTo>
                    <a:pt x="941" y="367"/>
                  </a:lnTo>
                  <a:lnTo>
                    <a:pt x="931" y="376"/>
                  </a:lnTo>
                  <a:lnTo>
                    <a:pt x="921" y="388"/>
                  </a:lnTo>
                  <a:lnTo>
                    <a:pt x="915" y="399"/>
                  </a:lnTo>
                  <a:lnTo>
                    <a:pt x="906" y="419"/>
                  </a:lnTo>
                  <a:lnTo>
                    <a:pt x="898" y="439"/>
                  </a:lnTo>
                  <a:lnTo>
                    <a:pt x="891" y="459"/>
                  </a:lnTo>
                  <a:lnTo>
                    <a:pt x="887" y="479"/>
                  </a:lnTo>
                  <a:lnTo>
                    <a:pt x="883" y="499"/>
                  </a:lnTo>
                  <a:lnTo>
                    <a:pt x="880" y="518"/>
                  </a:lnTo>
                  <a:lnTo>
                    <a:pt x="878" y="536"/>
                  </a:lnTo>
                  <a:lnTo>
                    <a:pt x="878" y="555"/>
                  </a:lnTo>
                  <a:lnTo>
                    <a:pt x="878" y="572"/>
                  </a:lnTo>
                  <a:lnTo>
                    <a:pt x="879" y="590"/>
                  </a:lnTo>
                  <a:lnTo>
                    <a:pt x="882" y="606"/>
                  </a:lnTo>
                  <a:lnTo>
                    <a:pt x="884" y="622"/>
                  </a:lnTo>
                  <a:lnTo>
                    <a:pt x="887" y="637"/>
                  </a:lnTo>
                  <a:lnTo>
                    <a:pt x="890" y="652"/>
                  </a:lnTo>
                  <a:lnTo>
                    <a:pt x="893" y="664"/>
                  </a:lnTo>
                  <a:lnTo>
                    <a:pt x="897" y="677"/>
                  </a:lnTo>
                  <a:lnTo>
                    <a:pt x="903" y="689"/>
                  </a:lnTo>
                  <a:lnTo>
                    <a:pt x="910" y="700"/>
                  </a:lnTo>
                  <a:lnTo>
                    <a:pt x="921" y="712"/>
                  </a:lnTo>
                  <a:lnTo>
                    <a:pt x="935" y="725"/>
                  </a:lnTo>
                  <a:lnTo>
                    <a:pt x="950" y="735"/>
                  </a:lnTo>
                  <a:lnTo>
                    <a:pt x="968" y="746"/>
                  </a:lnTo>
                  <a:lnTo>
                    <a:pt x="987" y="755"/>
                  </a:lnTo>
                  <a:lnTo>
                    <a:pt x="1008" y="763"/>
                  </a:lnTo>
                  <a:lnTo>
                    <a:pt x="1029" y="769"/>
                  </a:lnTo>
                  <a:lnTo>
                    <a:pt x="1051" y="772"/>
                  </a:lnTo>
                  <a:lnTo>
                    <a:pt x="1073" y="773"/>
                  </a:lnTo>
                  <a:lnTo>
                    <a:pt x="1096" y="770"/>
                  </a:lnTo>
                  <a:lnTo>
                    <a:pt x="1118" y="765"/>
                  </a:lnTo>
                  <a:lnTo>
                    <a:pt x="1140" y="755"/>
                  </a:lnTo>
                  <a:lnTo>
                    <a:pt x="1161" y="741"/>
                  </a:lnTo>
                  <a:lnTo>
                    <a:pt x="1181" y="723"/>
                  </a:lnTo>
                  <a:lnTo>
                    <a:pt x="1182" y="1055"/>
                  </a:lnTo>
                  <a:lnTo>
                    <a:pt x="826" y="1056"/>
                  </a:lnTo>
                  <a:close/>
                </a:path>
              </a:pathLst>
            </a:custGeom>
            <a:solidFill>
              <a:srgbClr val="FF82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8270" name="Freeform 78"/>
            <p:cNvSpPr>
              <a:spLocks/>
            </p:cNvSpPr>
            <p:nvPr/>
          </p:nvSpPr>
          <p:spPr bwMode="auto">
            <a:xfrm>
              <a:off x="1796" y="3077"/>
              <a:ext cx="436" cy="403"/>
            </a:xfrm>
            <a:custGeom>
              <a:avLst/>
              <a:gdLst/>
              <a:ahLst/>
              <a:cxnLst>
                <a:cxn ang="0">
                  <a:pos x="852" y="1078"/>
                </a:cxn>
                <a:cxn ang="0">
                  <a:pos x="885" y="1115"/>
                </a:cxn>
                <a:cxn ang="0">
                  <a:pos x="907" y="1155"/>
                </a:cxn>
                <a:cxn ang="0">
                  <a:pos x="917" y="1198"/>
                </a:cxn>
                <a:cxn ang="0">
                  <a:pos x="910" y="1241"/>
                </a:cxn>
                <a:cxn ang="0">
                  <a:pos x="890" y="1278"/>
                </a:cxn>
                <a:cxn ang="0">
                  <a:pos x="862" y="1303"/>
                </a:cxn>
                <a:cxn ang="0">
                  <a:pos x="822" y="1323"/>
                </a:cxn>
                <a:cxn ang="0">
                  <a:pos x="767" y="1337"/>
                </a:cxn>
                <a:cxn ang="0">
                  <a:pos x="698" y="1343"/>
                </a:cxn>
                <a:cxn ang="0">
                  <a:pos x="611" y="1341"/>
                </a:cxn>
                <a:cxn ang="0">
                  <a:pos x="517" y="1314"/>
                </a:cxn>
                <a:cxn ang="0">
                  <a:pos x="474" y="1258"/>
                </a:cxn>
                <a:cxn ang="0">
                  <a:pos x="470" y="1188"/>
                </a:cxn>
                <a:cxn ang="0">
                  <a:pos x="496" y="1119"/>
                </a:cxn>
                <a:cxn ang="0">
                  <a:pos x="540" y="1067"/>
                </a:cxn>
                <a:cxn ang="0">
                  <a:pos x="2" y="548"/>
                </a:cxn>
                <a:cxn ang="0">
                  <a:pos x="14" y="553"/>
                </a:cxn>
                <a:cxn ang="0">
                  <a:pos x="67" y="589"/>
                </a:cxn>
                <a:cxn ang="0">
                  <a:pos x="141" y="620"/>
                </a:cxn>
                <a:cxn ang="0">
                  <a:pos x="213" y="613"/>
                </a:cxn>
                <a:cxn ang="0">
                  <a:pos x="262" y="537"/>
                </a:cxn>
                <a:cxn ang="0">
                  <a:pos x="268" y="419"/>
                </a:cxn>
                <a:cxn ang="0">
                  <a:pos x="241" y="352"/>
                </a:cxn>
                <a:cxn ang="0">
                  <a:pos x="190" y="323"/>
                </a:cxn>
                <a:cxn ang="0">
                  <a:pos x="128" y="316"/>
                </a:cxn>
                <a:cxn ang="0">
                  <a:pos x="62" y="323"/>
                </a:cxn>
                <a:cxn ang="0">
                  <a:pos x="140" y="0"/>
                </a:cxn>
                <a:cxn ang="0">
                  <a:pos x="460" y="22"/>
                </a:cxn>
                <a:cxn ang="0">
                  <a:pos x="434" y="95"/>
                </a:cxn>
                <a:cxn ang="0">
                  <a:pos x="439" y="187"/>
                </a:cxn>
                <a:cxn ang="0">
                  <a:pos x="501" y="266"/>
                </a:cxn>
                <a:cxn ang="0">
                  <a:pos x="640" y="303"/>
                </a:cxn>
                <a:cxn ang="0">
                  <a:pos x="819" y="281"/>
                </a:cxn>
                <a:cxn ang="0">
                  <a:pos x="891" y="243"/>
                </a:cxn>
                <a:cxn ang="0">
                  <a:pos x="933" y="187"/>
                </a:cxn>
                <a:cxn ang="0">
                  <a:pos x="945" y="124"/>
                </a:cxn>
                <a:cxn ang="0">
                  <a:pos x="928" y="58"/>
                </a:cxn>
                <a:cxn ang="0">
                  <a:pos x="883" y="0"/>
                </a:cxn>
                <a:cxn ang="0">
                  <a:pos x="1194" y="365"/>
                </a:cxn>
                <a:cxn ang="0">
                  <a:pos x="1227" y="362"/>
                </a:cxn>
                <a:cxn ang="0">
                  <a:pos x="1269" y="353"/>
                </a:cxn>
                <a:cxn ang="0">
                  <a:pos x="1315" y="343"/>
                </a:cxn>
                <a:cxn ang="0">
                  <a:pos x="1359" y="338"/>
                </a:cxn>
                <a:cxn ang="0">
                  <a:pos x="1396" y="346"/>
                </a:cxn>
                <a:cxn ang="0">
                  <a:pos x="1434" y="382"/>
                </a:cxn>
                <a:cxn ang="0">
                  <a:pos x="1451" y="433"/>
                </a:cxn>
                <a:cxn ang="0">
                  <a:pos x="1451" y="489"/>
                </a:cxn>
                <a:cxn ang="0">
                  <a:pos x="1439" y="537"/>
                </a:cxn>
                <a:cxn ang="0">
                  <a:pos x="1420" y="568"/>
                </a:cxn>
                <a:cxn ang="0">
                  <a:pos x="1384" y="575"/>
                </a:cxn>
                <a:cxn ang="0">
                  <a:pos x="1337" y="563"/>
                </a:cxn>
                <a:cxn ang="0">
                  <a:pos x="1287" y="535"/>
                </a:cxn>
                <a:cxn ang="0">
                  <a:pos x="1240" y="500"/>
                </a:cxn>
                <a:cxn ang="0">
                  <a:pos x="1201" y="466"/>
                </a:cxn>
                <a:cxn ang="0">
                  <a:pos x="1183" y="1056"/>
                </a:cxn>
              </a:cxnLst>
              <a:rect l="0" t="0" r="r" b="b"/>
              <a:pathLst>
                <a:path w="1453" h="1343">
                  <a:moveTo>
                    <a:pt x="825" y="1057"/>
                  </a:moveTo>
                  <a:lnTo>
                    <a:pt x="839" y="1067"/>
                  </a:lnTo>
                  <a:lnTo>
                    <a:pt x="852" y="1078"/>
                  </a:lnTo>
                  <a:lnTo>
                    <a:pt x="865" y="1090"/>
                  </a:lnTo>
                  <a:lnTo>
                    <a:pt x="876" y="1102"/>
                  </a:lnTo>
                  <a:lnTo>
                    <a:pt x="885" y="1115"/>
                  </a:lnTo>
                  <a:lnTo>
                    <a:pt x="895" y="1128"/>
                  </a:lnTo>
                  <a:lnTo>
                    <a:pt x="902" y="1141"/>
                  </a:lnTo>
                  <a:lnTo>
                    <a:pt x="907" y="1155"/>
                  </a:lnTo>
                  <a:lnTo>
                    <a:pt x="912" y="1170"/>
                  </a:lnTo>
                  <a:lnTo>
                    <a:pt x="914" y="1184"/>
                  </a:lnTo>
                  <a:lnTo>
                    <a:pt x="917" y="1198"/>
                  </a:lnTo>
                  <a:lnTo>
                    <a:pt x="916" y="1212"/>
                  </a:lnTo>
                  <a:lnTo>
                    <a:pt x="913" y="1227"/>
                  </a:lnTo>
                  <a:lnTo>
                    <a:pt x="910" y="1241"/>
                  </a:lnTo>
                  <a:lnTo>
                    <a:pt x="904" y="1255"/>
                  </a:lnTo>
                  <a:lnTo>
                    <a:pt x="897" y="1268"/>
                  </a:lnTo>
                  <a:lnTo>
                    <a:pt x="890" y="1278"/>
                  </a:lnTo>
                  <a:lnTo>
                    <a:pt x="882" y="1286"/>
                  </a:lnTo>
                  <a:lnTo>
                    <a:pt x="872" y="1295"/>
                  </a:lnTo>
                  <a:lnTo>
                    <a:pt x="862" y="1303"/>
                  </a:lnTo>
                  <a:lnTo>
                    <a:pt x="850" y="1310"/>
                  </a:lnTo>
                  <a:lnTo>
                    <a:pt x="837" y="1317"/>
                  </a:lnTo>
                  <a:lnTo>
                    <a:pt x="822" y="1323"/>
                  </a:lnTo>
                  <a:lnTo>
                    <a:pt x="805" y="1329"/>
                  </a:lnTo>
                  <a:lnTo>
                    <a:pt x="787" y="1333"/>
                  </a:lnTo>
                  <a:lnTo>
                    <a:pt x="767" y="1337"/>
                  </a:lnTo>
                  <a:lnTo>
                    <a:pt x="746" y="1340"/>
                  </a:lnTo>
                  <a:lnTo>
                    <a:pt x="722" y="1342"/>
                  </a:lnTo>
                  <a:lnTo>
                    <a:pt x="698" y="1343"/>
                  </a:lnTo>
                  <a:lnTo>
                    <a:pt x="671" y="1343"/>
                  </a:lnTo>
                  <a:lnTo>
                    <a:pt x="641" y="1343"/>
                  </a:lnTo>
                  <a:lnTo>
                    <a:pt x="611" y="1341"/>
                  </a:lnTo>
                  <a:lnTo>
                    <a:pt x="574" y="1336"/>
                  </a:lnTo>
                  <a:lnTo>
                    <a:pt x="542" y="1328"/>
                  </a:lnTo>
                  <a:lnTo>
                    <a:pt x="517" y="1314"/>
                  </a:lnTo>
                  <a:lnTo>
                    <a:pt x="498" y="1298"/>
                  </a:lnTo>
                  <a:lnTo>
                    <a:pt x="484" y="1279"/>
                  </a:lnTo>
                  <a:lnTo>
                    <a:pt x="474" y="1258"/>
                  </a:lnTo>
                  <a:lnTo>
                    <a:pt x="469" y="1236"/>
                  </a:lnTo>
                  <a:lnTo>
                    <a:pt x="468" y="1211"/>
                  </a:lnTo>
                  <a:lnTo>
                    <a:pt x="470" y="1188"/>
                  </a:lnTo>
                  <a:lnTo>
                    <a:pt x="476" y="1164"/>
                  </a:lnTo>
                  <a:lnTo>
                    <a:pt x="485" y="1141"/>
                  </a:lnTo>
                  <a:lnTo>
                    <a:pt x="496" y="1119"/>
                  </a:lnTo>
                  <a:lnTo>
                    <a:pt x="510" y="1099"/>
                  </a:lnTo>
                  <a:lnTo>
                    <a:pt x="525" y="1082"/>
                  </a:lnTo>
                  <a:lnTo>
                    <a:pt x="540" y="1067"/>
                  </a:lnTo>
                  <a:lnTo>
                    <a:pt x="558" y="1057"/>
                  </a:lnTo>
                  <a:lnTo>
                    <a:pt x="3" y="1057"/>
                  </a:lnTo>
                  <a:lnTo>
                    <a:pt x="2" y="548"/>
                  </a:lnTo>
                  <a:lnTo>
                    <a:pt x="0" y="545"/>
                  </a:lnTo>
                  <a:lnTo>
                    <a:pt x="4" y="547"/>
                  </a:lnTo>
                  <a:lnTo>
                    <a:pt x="14" y="553"/>
                  </a:lnTo>
                  <a:lnTo>
                    <a:pt x="28" y="564"/>
                  </a:lnTo>
                  <a:lnTo>
                    <a:pt x="46" y="575"/>
                  </a:lnTo>
                  <a:lnTo>
                    <a:pt x="67" y="589"/>
                  </a:lnTo>
                  <a:lnTo>
                    <a:pt x="90" y="601"/>
                  </a:lnTo>
                  <a:lnTo>
                    <a:pt x="116" y="612"/>
                  </a:lnTo>
                  <a:lnTo>
                    <a:pt x="141" y="620"/>
                  </a:lnTo>
                  <a:lnTo>
                    <a:pt x="166" y="624"/>
                  </a:lnTo>
                  <a:lnTo>
                    <a:pt x="190" y="622"/>
                  </a:lnTo>
                  <a:lnTo>
                    <a:pt x="213" y="613"/>
                  </a:lnTo>
                  <a:lnTo>
                    <a:pt x="233" y="598"/>
                  </a:lnTo>
                  <a:lnTo>
                    <a:pt x="249" y="572"/>
                  </a:lnTo>
                  <a:lnTo>
                    <a:pt x="262" y="537"/>
                  </a:lnTo>
                  <a:lnTo>
                    <a:pt x="269" y="490"/>
                  </a:lnTo>
                  <a:lnTo>
                    <a:pt x="270" y="452"/>
                  </a:lnTo>
                  <a:lnTo>
                    <a:pt x="268" y="419"/>
                  </a:lnTo>
                  <a:lnTo>
                    <a:pt x="262" y="392"/>
                  </a:lnTo>
                  <a:lnTo>
                    <a:pt x="252" y="370"/>
                  </a:lnTo>
                  <a:lnTo>
                    <a:pt x="241" y="352"/>
                  </a:lnTo>
                  <a:lnTo>
                    <a:pt x="226" y="339"/>
                  </a:lnTo>
                  <a:lnTo>
                    <a:pt x="209" y="329"/>
                  </a:lnTo>
                  <a:lnTo>
                    <a:pt x="190" y="323"/>
                  </a:lnTo>
                  <a:lnTo>
                    <a:pt x="170" y="318"/>
                  </a:lnTo>
                  <a:lnTo>
                    <a:pt x="149" y="316"/>
                  </a:lnTo>
                  <a:lnTo>
                    <a:pt x="128" y="316"/>
                  </a:lnTo>
                  <a:lnTo>
                    <a:pt x="106" y="317"/>
                  </a:lnTo>
                  <a:lnTo>
                    <a:pt x="84" y="320"/>
                  </a:lnTo>
                  <a:lnTo>
                    <a:pt x="62" y="323"/>
                  </a:lnTo>
                  <a:lnTo>
                    <a:pt x="41" y="326"/>
                  </a:lnTo>
                  <a:lnTo>
                    <a:pt x="21" y="328"/>
                  </a:lnTo>
                  <a:lnTo>
                    <a:pt x="140" y="0"/>
                  </a:lnTo>
                  <a:lnTo>
                    <a:pt x="485" y="0"/>
                  </a:lnTo>
                  <a:lnTo>
                    <a:pt x="472" y="7"/>
                  </a:lnTo>
                  <a:lnTo>
                    <a:pt x="460" y="22"/>
                  </a:lnTo>
                  <a:lnTo>
                    <a:pt x="449" y="42"/>
                  </a:lnTo>
                  <a:lnTo>
                    <a:pt x="440" y="68"/>
                  </a:lnTo>
                  <a:lnTo>
                    <a:pt x="434" y="95"/>
                  </a:lnTo>
                  <a:lnTo>
                    <a:pt x="431" y="125"/>
                  </a:lnTo>
                  <a:lnTo>
                    <a:pt x="433" y="156"/>
                  </a:lnTo>
                  <a:lnTo>
                    <a:pt x="439" y="187"/>
                  </a:lnTo>
                  <a:lnTo>
                    <a:pt x="453" y="217"/>
                  </a:lnTo>
                  <a:lnTo>
                    <a:pt x="473" y="243"/>
                  </a:lnTo>
                  <a:lnTo>
                    <a:pt x="501" y="266"/>
                  </a:lnTo>
                  <a:lnTo>
                    <a:pt x="537" y="285"/>
                  </a:lnTo>
                  <a:lnTo>
                    <a:pt x="583" y="298"/>
                  </a:lnTo>
                  <a:lnTo>
                    <a:pt x="640" y="303"/>
                  </a:lnTo>
                  <a:lnTo>
                    <a:pt x="707" y="301"/>
                  </a:lnTo>
                  <a:lnTo>
                    <a:pt x="787" y="290"/>
                  </a:lnTo>
                  <a:lnTo>
                    <a:pt x="819" y="281"/>
                  </a:lnTo>
                  <a:lnTo>
                    <a:pt x="846" y="271"/>
                  </a:lnTo>
                  <a:lnTo>
                    <a:pt x="870" y="258"/>
                  </a:lnTo>
                  <a:lnTo>
                    <a:pt x="891" y="243"/>
                  </a:lnTo>
                  <a:lnTo>
                    <a:pt x="908" y="226"/>
                  </a:lnTo>
                  <a:lnTo>
                    <a:pt x="923" y="207"/>
                  </a:lnTo>
                  <a:lnTo>
                    <a:pt x="933" y="187"/>
                  </a:lnTo>
                  <a:lnTo>
                    <a:pt x="941" y="167"/>
                  </a:lnTo>
                  <a:lnTo>
                    <a:pt x="944" y="145"/>
                  </a:lnTo>
                  <a:lnTo>
                    <a:pt x="945" y="124"/>
                  </a:lnTo>
                  <a:lnTo>
                    <a:pt x="943" y="101"/>
                  </a:lnTo>
                  <a:lnTo>
                    <a:pt x="937" y="79"/>
                  </a:lnTo>
                  <a:lnTo>
                    <a:pt x="928" y="58"/>
                  </a:lnTo>
                  <a:lnTo>
                    <a:pt x="917" y="38"/>
                  </a:lnTo>
                  <a:lnTo>
                    <a:pt x="901" y="18"/>
                  </a:lnTo>
                  <a:lnTo>
                    <a:pt x="883" y="0"/>
                  </a:lnTo>
                  <a:lnTo>
                    <a:pt x="1340" y="0"/>
                  </a:lnTo>
                  <a:lnTo>
                    <a:pt x="1187" y="364"/>
                  </a:lnTo>
                  <a:lnTo>
                    <a:pt x="1194" y="365"/>
                  </a:lnTo>
                  <a:lnTo>
                    <a:pt x="1204" y="365"/>
                  </a:lnTo>
                  <a:lnTo>
                    <a:pt x="1215" y="364"/>
                  </a:lnTo>
                  <a:lnTo>
                    <a:pt x="1227" y="362"/>
                  </a:lnTo>
                  <a:lnTo>
                    <a:pt x="1240" y="360"/>
                  </a:lnTo>
                  <a:lnTo>
                    <a:pt x="1254" y="356"/>
                  </a:lnTo>
                  <a:lnTo>
                    <a:pt x="1269" y="353"/>
                  </a:lnTo>
                  <a:lnTo>
                    <a:pt x="1284" y="349"/>
                  </a:lnTo>
                  <a:lnTo>
                    <a:pt x="1299" y="346"/>
                  </a:lnTo>
                  <a:lnTo>
                    <a:pt x="1315" y="343"/>
                  </a:lnTo>
                  <a:lnTo>
                    <a:pt x="1330" y="341"/>
                  </a:lnTo>
                  <a:lnTo>
                    <a:pt x="1344" y="339"/>
                  </a:lnTo>
                  <a:lnTo>
                    <a:pt x="1359" y="338"/>
                  </a:lnTo>
                  <a:lnTo>
                    <a:pt x="1373" y="339"/>
                  </a:lnTo>
                  <a:lnTo>
                    <a:pt x="1384" y="342"/>
                  </a:lnTo>
                  <a:lnTo>
                    <a:pt x="1396" y="346"/>
                  </a:lnTo>
                  <a:lnTo>
                    <a:pt x="1412" y="355"/>
                  </a:lnTo>
                  <a:lnTo>
                    <a:pt x="1424" y="367"/>
                  </a:lnTo>
                  <a:lnTo>
                    <a:pt x="1434" y="382"/>
                  </a:lnTo>
                  <a:lnTo>
                    <a:pt x="1442" y="398"/>
                  </a:lnTo>
                  <a:lnTo>
                    <a:pt x="1447" y="415"/>
                  </a:lnTo>
                  <a:lnTo>
                    <a:pt x="1451" y="433"/>
                  </a:lnTo>
                  <a:lnTo>
                    <a:pt x="1453" y="452"/>
                  </a:lnTo>
                  <a:lnTo>
                    <a:pt x="1453" y="470"/>
                  </a:lnTo>
                  <a:lnTo>
                    <a:pt x="1451" y="489"/>
                  </a:lnTo>
                  <a:lnTo>
                    <a:pt x="1447" y="507"/>
                  </a:lnTo>
                  <a:lnTo>
                    <a:pt x="1444" y="522"/>
                  </a:lnTo>
                  <a:lnTo>
                    <a:pt x="1439" y="537"/>
                  </a:lnTo>
                  <a:lnTo>
                    <a:pt x="1433" y="550"/>
                  </a:lnTo>
                  <a:lnTo>
                    <a:pt x="1426" y="561"/>
                  </a:lnTo>
                  <a:lnTo>
                    <a:pt x="1420" y="568"/>
                  </a:lnTo>
                  <a:lnTo>
                    <a:pt x="1413" y="572"/>
                  </a:lnTo>
                  <a:lnTo>
                    <a:pt x="1399" y="575"/>
                  </a:lnTo>
                  <a:lnTo>
                    <a:pt x="1384" y="575"/>
                  </a:lnTo>
                  <a:lnTo>
                    <a:pt x="1369" y="573"/>
                  </a:lnTo>
                  <a:lnTo>
                    <a:pt x="1353" y="569"/>
                  </a:lnTo>
                  <a:lnTo>
                    <a:pt x="1337" y="563"/>
                  </a:lnTo>
                  <a:lnTo>
                    <a:pt x="1320" y="554"/>
                  </a:lnTo>
                  <a:lnTo>
                    <a:pt x="1303" y="545"/>
                  </a:lnTo>
                  <a:lnTo>
                    <a:pt x="1287" y="535"/>
                  </a:lnTo>
                  <a:lnTo>
                    <a:pt x="1271" y="524"/>
                  </a:lnTo>
                  <a:lnTo>
                    <a:pt x="1255" y="512"/>
                  </a:lnTo>
                  <a:lnTo>
                    <a:pt x="1240" y="500"/>
                  </a:lnTo>
                  <a:lnTo>
                    <a:pt x="1227" y="489"/>
                  </a:lnTo>
                  <a:lnTo>
                    <a:pt x="1213" y="478"/>
                  </a:lnTo>
                  <a:lnTo>
                    <a:pt x="1201" y="466"/>
                  </a:lnTo>
                  <a:lnTo>
                    <a:pt x="1191" y="457"/>
                  </a:lnTo>
                  <a:lnTo>
                    <a:pt x="1183" y="448"/>
                  </a:lnTo>
                  <a:lnTo>
                    <a:pt x="1183" y="1056"/>
                  </a:lnTo>
                  <a:lnTo>
                    <a:pt x="825" y="1057"/>
                  </a:lnTo>
                  <a:close/>
                </a:path>
              </a:pathLst>
            </a:custGeom>
            <a:solidFill>
              <a:srgbClr val="0000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8271" name="Freeform 79"/>
            <p:cNvSpPr>
              <a:spLocks/>
            </p:cNvSpPr>
            <p:nvPr/>
          </p:nvSpPr>
          <p:spPr bwMode="auto">
            <a:xfrm>
              <a:off x="3293" y="1974"/>
              <a:ext cx="448" cy="425"/>
            </a:xfrm>
            <a:custGeom>
              <a:avLst/>
              <a:gdLst/>
              <a:ahLst/>
              <a:cxnLst>
                <a:cxn ang="0">
                  <a:pos x="1243" y="543"/>
                </a:cxn>
                <a:cxn ang="0">
                  <a:pos x="1306" y="493"/>
                </a:cxn>
                <a:cxn ang="0">
                  <a:pos x="1360" y="475"/>
                </a:cxn>
                <a:cxn ang="0">
                  <a:pos x="1404" y="483"/>
                </a:cxn>
                <a:cxn ang="0">
                  <a:pos x="1440" y="511"/>
                </a:cxn>
                <a:cxn ang="0">
                  <a:pos x="1466" y="557"/>
                </a:cxn>
                <a:cxn ang="0">
                  <a:pos x="1484" y="614"/>
                </a:cxn>
                <a:cxn ang="0">
                  <a:pos x="1492" y="678"/>
                </a:cxn>
                <a:cxn ang="0">
                  <a:pos x="1492" y="745"/>
                </a:cxn>
                <a:cxn ang="0">
                  <a:pos x="1483" y="810"/>
                </a:cxn>
                <a:cxn ang="0">
                  <a:pos x="1464" y="868"/>
                </a:cxn>
                <a:cxn ang="0">
                  <a:pos x="1438" y="914"/>
                </a:cxn>
                <a:cxn ang="0">
                  <a:pos x="1401" y="944"/>
                </a:cxn>
                <a:cxn ang="0">
                  <a:pos x="1357" y="954"/>
                </a:cxn>
                <a:cxn ang="0">
                  <a:pos x="1303" y="938"/>
                </a:cxn>
                <a:cxn ang="0">
                  <a:pos x="1241" y="892"/>
                </a:cxn>
                <a:cxn ang="0">
                  <a:pos x="1207" y="1417"/>
                </a:cxn>
                <a:cxn ang="0">
                  <a:pos x="910" y="1349"/>
                </a:cxn>
                <a:cxn ang="0">
                  <a:pos x="872" y="1247"/>
                </a:cxn>
                <a:cxn ang="0">
                  <a:pos x="796" y="1182"/>
                </a:cxn>
                <a:cxn ang="0">
                  <a:pos x="697" y="1154"/>
                </a:cxn>
                <a:cxn ang="0">
                  <a:pos x="591" y="1159"/>
                </a:cxn>
                <a:cxn ang="0">
                  <a:pos x="494" y="1196"/>
                </a:cxn>
                <a:cxn ang="0">
                  <a:pos x="423" y="1262"/>
                </a:cxn>
                <a:cxn ang="0">
                  <a:pos x="395" y="1358"/>
                </a:cxn>
                <a:cxn ang="0">
                  <a:pos x="0" y="1416"/>
                </a:cxn>
                <a:cxn ang="0">
                  <a:pos x="196" y="942"/>
                </a:cxn>
                <a:cxn ang="0">
                  <a:pos x="265" y="949"/>
                </a:cxn>
                <a:cxn ang="0">
                  <a:pos x="320" y="938"/>
                </a:cxn>
                <a:cxn ang="0">
                  <a:pos x="364" y="912"/>
                </a:cxn>
                <a:cxn ang="0">
                  <a:pos x="395" y="873"/>
                </a:cxn>
                <a:cxn ang="0">
                  <a:pos x="416" y="827"/>
                </a:cxn>
                <a:cxn ang="0">
                  <a:pos x="427" y="773"/>
                </a:cxn>
                <a:cxn ang="0">
                  <a:pos x="428" y="716"/>
                </a:cxn>
                <a:cxn ang="0">
                  <a:pos x="419" y="658"/>
                </a:cxn>
                <a:cxn ang="0">
                  <a:pos x="403" y="604"/>
                </a:cxn>
                <a:cxn ang="0">
                  <a:pos x="381" y="556"/>
                </a:cxn>
                <a:cxn ang="0">
                  <a:pos x="351" y="517"/>
                </a:cxn>
                <a:cxn ang="0">
                  <a:pos x="316" y="489"/>
                </a:cxn>
                <a:cxn ang="0">
                  <a:pos x="275" y="476"/>
                </a:cxn>
                <a:cxn ang="0">
                  <a:pos x="231" y="482"/>
                </a:cxn>
                <a:cxn ang="0">
                  <a:pos x="182" y="507"/>
                </a:cxn>
                <a:cxn ang="0">
                  <a:pos x="156" y="69"/>
                </a:cxn>
                <a:cxn ang="0">
                  <a:pos x="500" y="164"/>
                </a:cxn>
                <a:cxn ang="0">
                  <a:pos x="510" y="75"/>
                </a:cxn>
                <a:cxn ang="0">
                  <a:pos x="565" y="22"/>
                </a:cxn>
                <a:cxn ang="0">
                  <a:pos x="647" y="0"/>
                </a:cxn>
                <a:cxn ang="0">
                  <a:pos x="736" y="9"/>
                </a:cxn>
                <a:cxn ang="0">
                  <a:pos x="809" y="44"/>
                </a:cxn>
                <a:cxn ang="0">
                  <a:pos x="849" y="102"/>
                </a:cxn>
                <a:cxn ang="0">
                  <a:pos x="834" y="181"/>
                </a:cxn>
                <a:cxn ang="0">
                  <a:pos x="1208" y="231"/>
                </a:cxn>
              </a:cxnLst>
              <a:rect l="0" t="0" r="r" b="b"/>
              <a:pathLst>
                <a:path w="1493" h="1417">
                  <a:moveTo>
                    <a:pt x="1209" y="580"/>
                  </a:moveTo>
                  <a:lnTo>
                    <a:pt x="1243" y="543"/>
                  </a:lnTo>
                  <a:lnTo>
                    <a:pt x="1276" y="515"/>
                  </a:lnTo>
                  <a:lnTo>
                    <a:pt x="1306" y="493"/>
                  </a:lnTo>
                  <a:lnTo>
                    <a:pt x="1334" y="481"/>
                  </a:lnTo>
                  <a:lnTo>
                    <a:pt x="1360" y="475"/>
                  </a:lnTo>
                  <a:lnTo>
                    <a:pt x="1383" y="476"/>
                  </a:lnTo>
                  <a:lnTo>
                    <a:pt x="1404" y="483"/>
                  </a:lnTo>
                  <a:lnTo>
                    <a:pt x="1423" y="494"/>
                  </a:lnTo>
                  <a:lnTo>
                    <a:pt x="1440" y="511"/>
                  </a:lnTo>
                  <a:lnTo>
                    <a:pt x="1455" y="532"/>
                  </a:lnTo>
                  <a:lnTo>
                    <a:pt x="1466" y="557"/>
                  </a:lnTo>
                  <a:lnTo>
                    <a:pt x="1477" y="584"/>
                  </a:lnTo>
                  <a:lnTo>
                    <a:pt x="1484" y="614"/>
                  </a:lnTo>
                  <a:lnTo>
                    <a:pt x="1489" y="646"/>
                  </a:lnTo>
                  <a:lnTo>
                    <a:pt x="1492" y="678"/>
                  </a:lnTo>
                  <a:lnTo>
                    <a:pt x="1493" y="711"/>
                  </a:lnTo>
                  <a:lnTo>
                    <a:pt x="1492" y="745"/>
                  </a:lnTo>
                  <a:lnTo>
                    <a:pt x="1488" y="778"/>
                  </a:lnTo>
                  <a:lnTo>
                    <a:pt x="1483" y="810"/>
                  </a:lnTo>
                  <a:lnTo>
                    <a:pt x="1475" y="839"/>
                  </a:lnTo>
                  <a:lnTo>
                    <a:pt x="1464" y="868"/>
                  </a:lnTo>
                  <a:lnTo>
                    <a:pt x="1452" y="892"/>
                  </a:lnTo>
                  <a:lnTo>
                    <a:pt x="1438" y="914"/>
                  </a:lnTo>
                  <a:lnTo>
                    <a:pt x="1421" y="931"/>
                  </a:lnTo>
                  <a:lnTo>
                    <a:pt x="1401" y="944"/>
                  </a:lnTo>
                  <a:lnTo>
                    <a:pt x="1380" y="952"/>
                  </a:lnTo>
                  <a:lnTo>
                    <a:pt x="1357" y="954"/>
                  </a:lnTo>
                  <a:lnTo>
                    <a:pt x="1331" y="949"/>
                  </a:lnTo>
                  <a:lnTo>
                    <a:pt x="1303" y="938"/>
                  </a:lnTo>
                  <a:lnTo>
                    <a:pt x="1273" y="919"/>
                  </a:lnTo>
                  <a:lnTo>
                    <a:pt x="1241" y="892"/>
                  </a:lnTo>
                  <a:lnTo>
                    <a:pt x="1207" y="856"/>
                  </a:lnTo>
                  <a:lnTo>
                    <a:pt x="1207" y="1417"/>
                  </a:lnTo>
                  <a:lnTo>
                    <a:pt x="909" y="1415"/>
                  </a:lnTo>
                  <a:lnTo>
                    <a:pt x="910" y="1349"/>
                  </a:lnTo>
                  <a:lnTo>
                    <a:pt x="897" y="1293"/>
                  </a:lnTo>
                  <a:lnTo>
                    <a:pt x="872" y="1247"/>
                  </a:lnTo>
                  <a:lnTo>
                    <a:pt x="838" y="1210"/>
                  </a:lnTo>
                  <a:lnTo>
                    <a:pt x="796" y="1182"/>
                  </a:lnTo>
                  <a:lnTo>
                    <a:pt x="748" y="1163"/>
                  </a:lnTo>
                  <a:lnTo>
                    <a:pt x="697" y="1154"/>
                  </a:lnTo>
                  <a:lnTo>
                    <a:pt x="643" y="1151"/>
                  </a:lnTo>
                  <a:lnTo>
                    <a:pt x="591" y="1159"/>
                  </a:lnTo>
                  <a:lnTo>
                    <a:pt x="540" y="1174"/>
                  </a:lnTo>
                  <a:lnTo>
                    <a:pt x="494" y="1196"/>
                  </a:lnTo>
                  <a:lnTo>
                    <a:pt x="454" y="1225"/>
                  </a:lnTo>
                  <a:lnTo>
                    <a:pt x="423" y="1262"/>
                  </a:lnTo>
                  <a:lnTo>
                    <a:pt x="402" y="1307"/>
                  </a:lnTo>
                  <a:lnTo>
                    <a:pt x="395" y="1358"/>
                  </a:lnTo>
                  <a:lnTo>
                    <a:pt x="401" y="1416"/>
                  </a:lnTo>
                  <a:lnTo>
                    <a:pt x="0" y="1416"/>
                  </a:lnTo>
                  <a:lnTo>
                    <a:pt x="156" y="930"/>
                  </a:lnTo>
                  <a:lnTo>
                    <a:pt x="196" y="942"/>
                  </a:lnTo>
                  <a:lnTo>
                    <a:pt x="232" y="948"/>
                  </a:lnTo>
                  <a:lnTo>
                    <a:pt x="265" y="949"/>
                  </a:lnTo>
                  <a:lnTo>
                    <a:pt x="294" y="945"/>
                  </a:lnTo>
                  <a:lnTo>
                    <a:pt x="320" y="938"/>
                  </a:lnTo>
                  <a:lnTo>
                    <a:pt x="344" y="927"/>
                  </a:lnTo>
                  <a:lnTo>
                    <a:pt x="364" y="912"/>
                  </a:lnTo>
                  <a:lnTo>
                    <a:pt x="380" y="894"/>
                  </a:lnTo>
                  <a:lnTo>
                    <a:pt x="395" y="873"/>
                  </a:lnTo>
                  <a:lnTo>
                    <a:pt x="407" y="851"/>
                  </a:lnTo>
                  <a:lnTo>
                    <a:pt x="416" y="827"/>
                  </a:lnTo>
                  <a:lnTo>
                    <a:pt x="422" y="800"/>
                  </a:lnTo>
                  <a:lnTo>
                    <a:pt x="427" y="773"/>
                  </a:lnTo>
                  <a:lnTo>
                    <a:pt x="428" y="744"/>
                  </a:lnTo>
                  <a:lnTo>
                    <a:pt x="428" y="716"/>
                  </a:lnTo>
                  <a:lnTo>
                    <a:pt x="424" y="687"/>
                  </a:lnTo>
                  <a:lnTo>
                    <a:pt x="419" y="658"/>
                  </a:lnTo>
                  <a:lnTo>
                    <a:pt x="413" y="631"/>
                  </a:lnTo>
                  <a:lnTo>
                    <a:pt x="403" y="604"/>
                  </a:lnTo>
                  <a:lnTo>
                    <a:pt x="393" y="579"/>
                  </a:lnTo>
                  <a:lnTo>
                    <a:pt x="381" y="556"/>
                  </a:lnTo>
                  <a:lnTo>
                    <a:pt x="367" y="535"/>
                  </a:lnTo>
                  <a:lnTo>
                    <a:pt x="351" y="517"/>
                  </a:lnTo>
                  <a:lnTo>
                    <a:pt x="334" y="501"/>
                  </a:lnTo>
                  <a:lnTo>
                    <a:pt x="316" y="489"/>
                  </a:lnTo>
                  <a:lnTo>
                    <a:pt x="296" y="481"/>
                  </a:lnTo>
                  <a:lnTo>
                    <a:pt x="275" y="476"/>
                  </a:lnTo>
                  <a:lnTo>
                    <a:pt x="253" y="476"/>
                  </a:lnTo>
                  <a:lnTo>
                    <a:pt x="231" y="482"/>
                  </a:lnTo>
                  <a:lnTo>
                    <a:pt x="207" y="491"/>
                  </a:lnTo>
                  <a:lnTo>
                    <a:pt x="182" y="507"/>
                  </a:lnTo>
                  <a:lnTo>
                    <a:pt x="156" y="529"/>
                  </a:lnTo>
                  <a:lnTo>
                    <a:pt x="156" y="69"/>
                  </a:lnTo>
                  <a:lnTo>
                    <a:pt x="519" y="224"/>
                  </a:lnTo>
                  <a:lnTo>
                    <a:pt x="500" y="164"/>
                  </a:lnTo>
                  <a:lnTo>
                    <a:pt x="497" y="116"/>
                  </a:lnTo>
                  <a:lnTo>
                    <a:pt x="510" y="75"/>
                  </a:lnTo>
                  <a:lnTo>
                    <a:pt x="533" y="44"/>
                  </a:lnTo>
                  <a:lnTo>
                    <a:pt x="565" y="22"/>
                  </a:lnTo>
                  <a:lnTo>
                    <a:pt x="604" y="7"/>
                  </a:lnTo>
                  <a:lnTo>
                    <a:pt x="647" y="0"/>
                  </a:lnTo>
                  <a:lnTo>
                    <a:pt x="691" y="0"/>
                  </a:lnTo>
                  <a:lnTo>
                    <a:pt x="736" y="9"/>
                  </a:lnTo>
                  <a:lnTo>
                    <a:pt x="776" y="23"/>
                  </a:lnTo>
                  <a:lnTo>
                    <a:pt x="809" y="44"/>
                  </a:lnTo>
                  <a:lnTo>
                    <a:pt x="834" y="70"/>
                  </a:lnTo>
                  <a:lnTo>
                    <a:pt x="849" y="102"/>
                  </a:lnTo>
                  <a:lnTo>
                    <a:pt x="850" y="139"/>
                  </a:lnTo>
                  <a:lnTo>
                    <a:pt x="834" y="181"/>
                  </a:lnTo>
                  <a:lnTo>
                    <a:pt x="800" y="228"/>
                  </a:lnTo>
                  <a:lnTo>
                    <a:pt x="1208" y="231"/>
                  </a:lnTo>
                  <a:lnTo>
                    <a:pt x="1209" y="580"/>
                  </a:lnTo>
                  <a:close/>
                </a:path>
              </a:pathLst>
            </a:custGeom>
            <a:solidFill>
              <a:srgbClr val="00F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8272" name="Freeform 80"/>
            <p:cNvSpPr>
              <a:spLocks/>
            </p:cNvSpPr>
            <p:nvPr/>
          </p:nvSpPr>
          <p:spPr bwMode="auto">
            <a:xfrm>
              <a:off x="3250" y="2749"/>
              <a:ext cx="498" cy="407"/>
            </a:xfrm>
            <a:custGeom>
              <a:avLst/>
              <a:gdLst/>
              <a:ahLst/>
              <a:cxnLst>
                <a:cxn ang="0">
                  <a:pos x="837" y="1082"/>
                </a:cxn>
                <a:cxn ang="0">
                  <a:pos x="874" y="1120"/>
                </a:cxn>
                <a:cxn ang="0">
                  <a:pos x="903" y="1163"/>
                </a:cxn>
                <a:cxn ang="0">
                  <a:pos x="919" y="1207"/>
                </a:cxn>
                <a:cxn ang="0">
                  <a:pos x="917" y="1251"/>
                </a:cxn>
                <a:cxn ang="0">
                  <a:pos x="898" y="1289"/>
                </a:cxn>
                <a:cxn ang="0">
                  <a:pos x="867" y="1316"/>
                </a:cxn>
                <a:cxn ang="0">
                  <a:pos x="823" y="1338"/>
                </a:cxn>
                <a:cxn ang="0">
                  <a:pos x="764" y="1352"/>
                </a:cxn>
                <a:cxn ang="0">
                  <a:pos x="693" y="1355"/>
                </a:cxn>
                <a:cxn ang="0">
                  <a:pos x="609" y="1342"/>
                </a:cxn>
                <a:cxn ang="0">
                  <a:pos x="538" y="1306"/>
                </a:cxn>
                <a:cxn ang="0">
                  <a:pos x="514" y="1249"/>
                </a:cxn>
                <a:cxn ang="0">
                  <a:pos x="521" y="1184"/>
                </a:cxn>
                <a:cxn ang="0">
                  <a:pos x="545" y="1121"/>
                </a:cxn>
                <a:cxn ang="0">
                  <a:pos x="572" y="1072"/>
                </a:cxn>
                <a:cxn ang="0">
                  <a:pos x="0" y="549"/>
                </a:cxn>
                <a:cxn ang="0">
                  <a:pos x="28" y="584"/>
                </a:cxn>
                <a:cxn ang="0">
                  <a:pos x="84" y="623"/>
                </a:cxn>
                <a:cxn ang="0">
                  <a:pos x="150" y="643"/>
                </a:cxn>
                <a:cxn ang="0">
                  <a:pos x="213" y="622"/>
                </a:cxn>
                <a:cxn ang="0">
                  <a:pos x="257" y="536"/>
                </a:cxn>
                <a:cxn ang="0">
                  <a:pos x="265" y="418"/>
                </a:cxn>
                <a:cxn ang="0">
                  <a:pos x="236" y="345"/>
                </a:cxn>
                <a:cxn ang="0">
                  <a:pos x="184" y="308"/>
                </a:cxn>
                <a:cxn ang="0">
                  <a:pos x="120" y="299"/>
                </a:cxn>
                <a:cxn ang="0">
                  <a:pos x="56" y="312"/>
                </a:cxn>
                <a:cxn ang="0">
                  <a:pos x="138" y="1"/>
                </a:cxn>
                <a:cxn ang="0">
                  <a:pos x="457" y="31"/>
                </a:cxn>
                <a:cxn ang="0">
                  <a:pos x="431" y="109"/>
                </a:cxn>
                <a:cxn ang="0">
                  <a:pos x="437" y="199"/>
                </a:cxn>
                <a:cxn ang="0">
                  <a:pos x="499" y="274"/>
                </a:cxn>
                <a:cxn ang="0">
                  <a:pos x="638" y="307"/>
                </a:cxn>
                <a:cxn ang="0">
                  <a:pos x="817" y="282"/>
                </a:cxn>
                <a:cxn ang="0">
                  <a:pos x="889" y="244"/>
                </a:cxn>
                <a:cxn ang="0">
                  <a:pos x="931" y="188"/>
                </a:cxn>
                <a:cxn ang="0">
                  <a:pos x="943" y="125"/>
                </a:cxn>
                <a:cxn ang="0">
                  <a:pos x="926" y="59"/>
                </a:cxn>
                <a:cxn ang="0">
                  <a:pos x="881" y="1"/>
                </a:cxn>
                <a:cxn ang="0">
                  <a:pos x="1386" y="351"/>
                </a:cxn>
                <a:cxn ang="0">
                  <a:pos x="1491" y="343"/>
                </a:cxn>
                <a:cxn ang="0">
                  <a:pos x="1586" y="390"/>
                </a:cxn>
                <a:cxn ang="0">
                  <a:pos x="1648" y="479"/>
                </a:cxn>
                <a:cxn ang="0">
                  <a:pos x="1657" y="591"/>
                </a:cxn>
                <a:cxn ang="0">
                  <a:pos x="1588" y="711"/>
                </a:cxn>
                <a:cxn ang="0">
                  <a:pos x="1537" y="744"/>
                </a:cxn>
                <a:cxn ang="0">
                  <a:pos x="1479" y="750"/>
                </a:cxn>
                <a:cxn ang="0">
                  <a:pos x="1423" y="736"/>
                </a:cxn>
                <a:cxn ang="0">
                  <a:pos x="1379" y="708"/>
                </a:cxn>
                <a:cxn ang="0">
                  <a:pos x="1356" y="669"/>
                </a:cxn>
                <a:cxn ang="0">
                  <a:pos x="808" y="1061"/>
                </a:cxn>
              </a:cxnLst>
              <a:rect l="0" t="0" r="r" b="b"/>
              <a:pathLst>
                <a:path w="1661" h="1355">
                  <a:moveTo>
                    <a:pt x="808" y="1061"/>
                  </a:moveTo>
                  <a:lnTo>
                    <a:pt x="823" y="1072"/>
                  </a:lnTo>
                  <a:lnTo>
                    <a:pt x="837" y="1082"/>
                  </a:lnTo>
                  <a:lnTo>
                    <a:pt x="850" y="1095"/>
                  </a:lnTo>
                  <a:lnTo>
                    <a:pt x="863" y="1108"/>
                  </a:lnTo>
                  <a:lnTo>
                    <a:pt x="874" y="1120"/>
                  </a:lnTo>
                  <a:lnTo>
                    <a:pt x="885" y="1134"/>
                  </a:lnTo>
                  <a:lnTo>
                    <a:pt x="894" y="1149"/>
                  </a:lnTo>
                  <a:lnTo>
                    <a:pt x="903" y="1163"/>
                  </a:lnTo>
                  <a:lnTo>
                    <a:pt x="910" y="1177"/>
                  </a:lnTo>
                  <a:lnTo>
                    <a:pt x="914" y="1192"/>
                  </a:lnTo>
                  <a:lnTo>
                    <a:pt x="919" y="1207"/>
                  </a:lnTo>
                  <a:lnTo>
                    <a:pt x="920" y="1222"/>
                  </a:lnTo>
                  <a:lnTo>
                    <a:pt x="920" y="1237"/>
                  </a:lnTo>
                  <a:lnTo>
                    <a:pt x="917" y="1251"/>
                  </a:lnTo>
                  <a:lnTo>
                    <a:pt x="911" y="1265"/>
                  </a:lnTo>
                  <a:lnTo>
                    <a:pt x="904" y="1279"/>
                  </a:lnTo>
                  <a:lnTo>
                    <a:pt x="898" y="1289"/>
                  </a:lnTo>
                  <a:lnTo>
                    <a:pt x="889" y="1298"/>
                  </a:lnTo>
                  <a:lnTo>
                    <a:pt x="879" y="1306"/>
                  </a:lnTo>
                  <a:lnTo>
                    <a:pt x="867" y="1316"/>
                  </a:lnTo>
                  <a:lnTo>
                    <a:pt x="853" y="1323"/>
                  </a:lnTo>
                  <a:lnTo>
                    <a:pt x="839" y="1331"/>
                  </a:lnTo>
                  <a:lnTo>
                    <a:pt x="823" y="1338"/>
                  </a:lnTo>
                  <a:lnTo>
                    <a:pt x="805" y="1344"/>
                  </a:lnTo>
                  <a:lnTo>
                    <a:pt x="785" y="1349"/>
                  </a:lnTo>
                  <a:lnTo>
                    <a:pt x="764" y="1352"/>
                  </a:lnTo>
                  <a:lnTo>
                    <a:pt x="742" y="1354"/>
                  </a:lnTo>
                  <a:lnTo>
                    <a:pt x="718" y="1355"/>
                  </a:lnTo>
                  <a:lnTo>
                    <a:pt x="693" y="1355"/>
                  </a:lnTo>
                  <a:lnTo>
                    <a:pt x="666" y="1352"/>
                  </a:lnTo>
                  <a:lnTo>
                    <a:pt x="638" y="1349"/>
                  </a:lnTo>
                  <a:lnTo>
                    <a:pt x="609" y="1342"/>
                  </a:lnTo>
                  <a:lnTo>
                    <a:pt x="579" y="1333"/>
                  </a:lnTo>
                  <a:lnTo>
                    <a:pt x="556" y="1321"/>
                  </a:lnTo>
                  <a:lnTo>
                    <a:pt x="538" y="1306"/>
                  </a:lnTo>
                  <a:lnTo>
                    <a:pt x="527" y="1290"/>
                  </a:lnTo>
                  <a:lnTo>
                    <a:pt x="518" y="1271"/>
                  </a:lnTo>
                  <a:lnTo>
                    <a:pt x="514" y="1249"/>
                  </a:lnTo>
                  <a:lnTo>
                    <a:pt x="514" y="1228"/>
                  </a:lnTo>
                  <a:lnTo>
                    <a:pt x="516" y="1206"/>
                  </a:lnTo>
                  <a:lnTo>
                    <a:pt x="521" y="1184"/>
                  </a:lnTo>
                  <a:lnTo>
                    <a:pt x="528" y="1163"/>
                  </a:lnTo>
                  <a:lnTo>
                    <a:pt x="536" y="1141"/>
                  </a:lnTo>
                  <a:lnTo>
                    <a:pt x="545" y="1121"/>
                  </a:lnTo>
                  <a:lnTo>
                    <a:pt x="555" y="1102"/>
                  </a:lnTo>
                  <a:lnTo>
                    <a:pt x="563" y="1086"/>
                  </a:lnTo>
                  <a:lnTo>
                    <a:pt x="572" y="1072"/>
                  </a:lnTo>
                  <a:lnTo>
                    <a:pt x="579" y="1061"/>
                  </a:lnTo>
                  <a:lnTo>
                    <a:pt x="168" y="1061"/>
                  </a:lnTo>
                  <a:lnTo>
                    <a:pt x="0" y="549"/>
                  </a:lnTo>
                  <a:lnTo>
                    <a:pt x="5" y="559"/>
                  </a:lnTo>
                  <a:lnTo>
                    <a:pt x="16" y="571"/>
                  </a:lnTo>
                  <a:lnTo>
                    <a:pt x="28" y="584"/>
                  </a:lnTo>
                  <a:lnTo>
                    <a:pt x="44" y="598"/>
                  </a:lnTo>
                  <a:lnTo>
                    <a:pt x="63" y="611"/>
                  </a:lnTo>
                  <a:lnTo>
                    <a:pt x="84" y="623"/>
                  </a:lnTo>
                  <a:lnTo>
                    <a:pt x="105" y="634"/>
                  </a:lnTo>
                  <a:lnTo>
                    <a:pt x="128" y="640"/>
                  </a:lnTo>
                  <a:lnTo>
                    <a:pt x="150" y="643"/>
                  </a:lnTo>
                  <a:lnTo>
                    <a:pt x="172" y="642"/>
                  </a:lnTo>
                  <a:lnTo>
                    <a:pt x="193" y="636"/>
                  </a:lnTo>
                  <a:lnTo>
                    <a:pt x="213" y="622"/>
                  </a:lnTo>
                  <a:lnTo>
                    <a:pt x="230" y="602"/>
                  </a:lnTo>
                  <a:lnTo>
                    <a:pt x="246" y="573"/>
                  </a:lnTo>
                  <a:lnTo>
                    <a:pt x="257" y="536"/>
                  </a:lnTo>
                  <a:lnTo>
                    <a:pt x="265" y="490"/>
                  </a:lnTo>
                  <a:lnTo>
                    <a:pt x="267" y="451"/>
                  </a:lnTo>
                  <a:lnTo>
                    <a:pt x="265" y="418"/>
                  </a:lnTo>
                  <a:lnTo>
                    <a:pt x="259" y="389"/>
                  </a:lnTo>
                  <a:lnTo>
                    <a:pt x="249" y="365"/>
                  </a:lnTo>
                  <a:lnTo>
                    <a:pt x="236" y="345"/>
                  </a:lnTo>
                  <a:lnTo>
                    <a:pt x="221" y="329"/>
                  </a:lnTo>
                  <a:lnTo>
                    <a:pt x="204" y="316"/>
                  </a:lnTo>
                  <a:lnTo>
                    <a:pt x="184" y="308"/>
                  </a:lnTo>
                  <a:lnTo>
                    <a:pt x="163" y="301"/>
                  </a:lnTo>
                  <a:lnTo>
                    <a:pt x="142" y="299"/>
                  </a:lnTo>
                  <a:lnTo>
                    <a:pt x="120" y="299"/>
                  </a:lnTo>
                  <a:lnTo>
                    <a:pt x="98" y="301"/>
                  </a:lnTo>
                  <a:lnTo>
                    <a:pt x="77" y="306"/>
                  </a:lnTo>
                  <a:lnTo>
                    <a:pt x="56" y="312"/>
                  </a:lnTo>
                  <a:lnTo>
                    <a:pt x="37" y="319"/>
                  </a:lnTo>
                  <a:lnTo>
                    <a:pt x="19" y="329"/>
                  </a:lnTo>
                  <a:lnTo>
                    <a:pt x="138" y="1"/>
                  </a:lnTo>
                  <a:lnTo>
                    <a:pt x="480" y="0"/>
                  </a:lnTo>
                  <a:lnTo>
                    <a:pt x="469" y="13"/>
                  </a:lnTo>
                  <a:lnTo>
                    <a:pt x="457" y="31"/>
                  </a:lnTo>
                  <a:lnTo>
                    <a:pt x="446" y="54"/>
                  </a:lnTo>
                  <a:lnTo>
                    <a:pt x="437" y="80"/>
                  </a:lnTo>
                  <a:lnTo>
                    <a:pt x="431" y="109"/>
                  </a:lnTo>
                  <a:lnTo>
                    <a:pt x="429" y="139"/>
                  </a:lnTo>
                  <a:lnTo>
                    <a:pt x="431" y="169"/>
                  </a:lnTo>
                  <a:lnTo>
                    <a:pt x="437" y="199"/>
                  </a:lnTo>
                  <a:lnTo>
                    <a:pt x="451" y="226"/>
                  </a:lnTo>
                  <a:lnTo>
                    <a:pt x="471" y="252"/>
                  </a:lnTo>
                  <a:lnTo>
                    <a:pt x="499" y="274"/>
                  </a:lnTo>
                  <a:lnTo>
                    <a:pt x="535" y="291"/>
                  </a:lnTo>
                  <a:lnTo>
                    <a:pt x="581" y="301"/>
                  </a:lnTo>
                  <a:lnTo>
                    <a:pt x="638" y="307"/>
                  </a:lnTo>
                  <a:lnTo>
                    <a:pt x="705" y="303"/>
                  </a:lnTo>
                  <a:lnTo>
                    <a:pt x="785" y="291"/>
                  </a:lnTo>
                  <a:lnTo>
                    <a:pt x="817" y="282"/>
                  </a:lnTo>
                  <a:lnTo>
                    <a:pt x="844" y="272"/>
                  </a:lnTo>
                  <a:lnTo>
                    <a:pt x="868" y="259"/>
                  </a:lnTo>
                  <a:lnTo>
                    <a:pt x="889" y="244"/>
                  </a:lnTo>
                  <a:lnTo>
                    <a:pt x="906" y="227"/>
                  </a:lnTo>
                  <a:lnTo>
                    <a:pt x="921" y="208"/>
                  </a:lnTo>
                  <a:lnTo>
                    <a:pt x="931" y="188"/>
                  </a:lnTo>
                  <a:lnTo>
                    <a:pt x="939" y="168"/>
                  </a:lnTo>
                  <a:lnTo>
                    <a:pt x="942" y="146"/>
                  </a:lnTo>
                  <a:lnTo>
                    <a:pt x="943" y="125"/>
                  </a:lnTo>
                  <a:lnTo>
                    <a:pt x="941" y="103"/>
                  </a:lnTo>
                  <a:lnTo>
                    <a:pt x="934" y="80"/>
                  </a:lnTo>
                  <a:lnTo>
                    <a:pt x="926" y="59"/>
                  </a:lnTo>
                  <a:lnTo>
                    <a:pt x="914" y="39"/>
                  </a:lnTo>
                  <a:lnTo>
                    <a:pt x="899" y="19"/>
                  </a:lnTo>
                  <a:lnTo>
                    <a:pt x="881" y="1"/>
                  </a:lnTo>
                  <a:lnTo>
                    <a:pt x="1353" y="0"/>
                  </a:lnTo>
                  <a:lnTo>
                    <a:pt x="1353" y="369"/>
                  </a:lnTo>
                  <a:lnTo>
                    <a:pt x="1386" y="351"/>
                  </a:lnTo>
                  <a:lnTo>
                    <a:pt x="1421" y="341"/>
                  </a:lnTo>
                  <a:lnTo>
                    <a:pt x="1457" y="338"/>
                  </a:lnTo>
                  <a:lnTo>
                    <a:pt x="1491" y="343"/>
                  </a:lnTo>
                  <a:lnTo>
                    <a:pt x="1525" y="353"/>
                  </a:lnTo>
                  <a:lnTo>
                    <a:pt x="1557" y="369"/>
                  </a:lnTo>
                  <a:lnTo>
                    <a:pt x="1586" y="390"/>
                  </a:lnTo>
                  <a:lnTo>
                    <a:pt x="1611" y="417"/>
                  </a:lnTo>
                  <a:lnTo>
                    <a:pt x="1632" y="446"/>
                  </a:lnTo>
                  <a:lnTo>
                    <a:pt x="1648" y="479"/>
                  </a:lnTo>
                  <a:lnTo>
                    <a:pt x="1659" y="515"/>
                  </a:lnTo>
                  <a:lnTo>
                    <a:pt x="1661" y="552"/>
                  </a:lnTo>
                  <a:lnTo>
                    <a:pt x="1657" y="591"/>
                  </a:lnTo>
                  <a:lnTo>
                    <a:pt x="1643" y="632"/>
                  </a:lnTo>
                  <a:lnTo>
                    <a:pt x="1621" y="672"/>
                  </a:lnTo>
                  <a:lnTo>
                    <a:pt x="1588" y="711"/>
                  </a:lnTo>
                  <a:lnTo>
                    <a:pt x="1572" y="725"/>
                  </a:lnTo>
                  <a:lnTo>
                    <a:pt x="1556" y="735"/>
                  </a:lnTo>
                  <a:lnTo>
                    <a:pt x="1537" y="744"/>
                  </a:lnTo>
                  <a:lnTo>
                    <a:pt x="1518" y="748"/>
                  </a:lnTo>
                  <a:lnTo>
                    <a:pt x="1499" y="750"/>
                  </a:lnTo>
                  <a:lnTo>
                    <a:pt x="1479" y="750"/>
                  </a:lnTo>
                  <a:lnTo>
                    <a:pt x="1460" y="748"/>
                  </a:lnTo>
                  <a:lnTo>
                    <a:pt x="1441" y="743"/>
                  </a:lnTo>
                  <a:lnTo>
                    <a:pt x="1423" y="736"/>
                  </a:lnTo>
                  <a:lnTo>
                    <a:pt x="1407" y="728"/>
                  </a:lnTo>
                  <a:lnTo>
                    <a:pt x="1392" y="718"/>
                  </a:lnTo>
                  <a:lnTo>
                    <a:pt x="1379" y="708"/>
                  </a:lnTo>
                  <a:lnTo>
                    <a:pt x="1368" y="695"/>
                  </a:lnTo>
                  <a:lnTo>
                    <a:pt x="1360" y="682"/>
                  </a:lnTo>
                  <a:lnTo>
                    <a:pt x="1356" y="669"/>
                  </a:lnTo>
                  <a:lnTo>
                    <a:pt x="1354" y="654"/>
                  </a:lnTo>
                  <a:lnTo>
                    <a:pt x="1354" y="1060"/>
                  </a:lnTo>
                  <a:lnTo>
                    <a:pt x="808" y="1061"/>
                  </a:lnTo>
                  <a:close/>
                </a:path>
              </a:pathLst>
            </a:custGeom>
            <a:solidFill>
              <a:srgbClr val="FF00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8273" name="Freeform 81"/>
            <p:cNvSpPr>
              <a:spLocks/>
            </p:cNvSpPr>
            <p:nvPr/>
          </p:nvSpPr>
          <p:spPr bwMode="auto">
            <a:xfrm>
              <a:off x="3225" y="2334"/>
              <a:ext cx="431" cy="496"/>
            </a:xfrm>
            <a:custGeom>
              <a:avLst/>
              <a:gdLst/>
              <a:ahLst/>
              <a:cxnLst>
                <a:cxn ang="0">
                  <a:pos x="894" y="1366"/>
                </a:cxn>
                <a:cxn ang="0">
                  <a:pos x="935" y="1402"/>
                </a:cxn>
                <a:cxn ang="0">
                  <a:pos x="968" y="1446"/>
                </a:cxn>
                <a:cxn ang="0">
                  <a:pos x="988" y="1496"/>
                </a:cxn>
                <a:cxn ang="0">
                  <a:pos x="986" y="1548"/>
                </a:cxn>
                <a:cxn ang="0">
                  <a:pos x="963" y="1590"/>
                </a:cxn>
                <a:cxn ang="0">
                  <a:pos x="928" y="1616"/>
                </a:cxn>
                <a:cxn ang="0">
                  <a:pos x="877" y="1638"/>
                </a:cxn>
                <a:cxn ang="0">
                  <a:pos x="813" y="1653"/>
                </a:cxn>
                <a:cxn ang="0">
                  <a:pos x="741" y="1656"/>
                </a:cxn>
                <a:cxn ang="0">
                  <a:pos x="661" y="1645"/>
                </a:cxn>
                <a:cxn ang="0">
                  <a:pos x="582" y="1605"/>
                </a:cxn>
                <a:cxn ang="0">
                  <a:pos x="553" y="1543"/>
                </a:cxn>
                <a:cxn ang="0">
                  <a:pos x="560" y="1472"/>
                </a:cxn>
                <a:cxn ang="0">
                  <a:pos x="589" y="1405"/>
                </a:cxn>
                <a:cxn ang="0">
                  <a:pos x="628" y="1357"/>
                </a:cxn>
                <a:cxn ang="0">
                  <a:pos x="224" y="936"/>
                </a:cxn>
                <a:cxn ang="0">
                  <a:pos x="182" y="992"/>
                </a:cxn>
                <a:cxn ang="0">
                  <a:pos x="127" y="1015"/>
                </a:cxn>
                <a:cxn ang="0">
                  <a:pos x="71" y="1003"/>
                </a:cxn>
                <a:cxn ang="0">
                  <a:pos x="26" y="956"/>
                </a:cxn>
                <a:cxn ang="0">
                  <a:pos x="1" y="876"/>
                </a:cxn>
                <a:cxn ang="0">
                  <a:pos x="5" y="806"/>
                </a:cxn>
                <a:cxn ang="0">
                  <a:pos x="28" y="755"/>
                </a:cxn>
                <a:cxn ang="0">
                  <a:pos x="67" y="716"/>
                </a:cxn>
                <a:cxn ang="0">
                  <a:pos x="119" y="697"/>
                </a:cxn>
                <a:cxn ang="0">
                  <a:pos x="179" y="711"/>
                </a:cxn>
                <a:cxn ang="0">
                  <a:pos x="224" y="279"/>
                </a:cxn>
                <a:cxn ang="0">
                  <a:pos x="683" y="232"/>
                </a:cxn>
                <a:cxn ang="0">
                  <a:pos x="676" y="156"/>
                </a:cxn>
                <a:cxn ang="0">
                  <a:pos x="703" y="84"/>
                </a:cxn>
                <a:cxn ang="0">
                  <a:pos x="765" y="28"/>
                </a:cxn>
                <a:cxn ang="0">
                  <a:pos x="860" y="0"/>
                </a:cxn>
                <a:cxn ang="0">
                  <a:pos x="969" y="11"/>
                </a:cxn>
                <a:cxn ang="0">
                  <a:pos x="1034" y="47"/>
                </a:cxn>
                <a:cxn ang="0">
                  <a:pos x="1073" y="101"/>
                </a:cxn>
                <a:cxn ang="0">
                  <a:pos x="1087" y="163"/>
                </a:cxn>
                <a:cxn ang="0">
                  <a:pos x="1074" y="225"/>
                </a:cxn>
                <a:cxn ang="0">
                  <a:pos x="1033" y="279"/>
                </a:cxn>
                <a:cxn ang="0">
                  <a:pos x="1385" y="631"/>
                </a:cxn>
                <a:cxn ang="0">
                  <a:pos x="1268" y="637"/>
                </a:cxn>
                <a:cxn ang="0">
                  <a:pos x="1202" y="693"/>
                </a:cxn>
                <a:cxn ang="0">
                  <a:pos x="1176" y="773"/>
                </a:cxn>
                <a:cxn ang="0">
                  <a:pos x="1175" y="855"/>
                </a:cxn>
                <a:cxn ang="0">
                  <a:pos x="1185" y="912"/>
                </a:cxn>
                <a:cxn ang="0">
                  <a:pos x="1218" y="968"/>
                </a:cxn>
                <a:cxn ang="0">
                  <a:pos x="1267" y="1009"/>
                </a:cxn>
                <a:cxn ang="0">
                  <a:pos x="1324" y="1028"/>
                </a:cxn>
                <a:cxn ang="0">
                  <a:pos x="1381" y="1020"/>
                </a:cxn>
                <a:cxn ang="0">
                  <a:pos x="1427" y="978"/>
                </a:cxn>
                <a:cxn ang="0">
                  <a:pos x="867" y="1348"/>
                </a:cxn>
              </a:cxnLst>
              <a:rect l="0" t="0" r="r" b="b"/>
              <a:pathLst>
                <a:path w="1439" h="1656">
                  <a:moveTo>
                    <a:pt x="867" y="1348"/>
                  </a:moveTo>
                  <a:lnTo>
                    <a:pt x="881" y="1356"/>
                  </a:lnTo>
                  <a:lnTo>
                    <a:pt x="894" y="1366"/>
                  </a:lnTo>
                  <a:lnTo>
                    <a:pt x="908" y="1376"/>
                  </a:lnTo>
                  <a:lnTo>
                    <a:pt x="922" y="1388"/>
                  </a:lnTo>
                  <a:lnTo>
                    <a:pt x="935" y="1402"/>
                  </a:lnTo>
                  <a:lnTo>
                    <a:pt x="947" y="1416"/>
                  </a:lnTo>
                  <a:lnTo>
                    <a:pt x="958" y="1430"/>
                  </a:lnTo>
                  <a:lnTo>
                    <a:pt x="968" y="1446"/>
                  </a:lnTo>
                  <a:lnTo>
                    <a:pt x="976" y="1462"/>
                  </a:lnTo>
                  <a:lnTo>
                    <a:pt x="983" y="1479"/>
                  </a:lnTo>
                  <a:lnTo>
                    <a:pt x="988" y="1496"/>
                  </a:lnTo>
                  <a:lnTo>
                    <a:pt x="990" y="1513"/>
                  </a:lnTo>
                  <a:lnTo>
                    <a:pt x="989" y="1530"/>
                  </a:lnTo>
                  <a:lnTo>
                    <a:pt x="986" y="1548"/>
                  </a:lnTo>
                  <a:lnTo>
                    <a:pt x="979" y="1564"/>
                  </a:lnTo>
                  <a:lnTo>
                    <a:pt x="970" y="1581"/>
                  </a:lnTo>
                  <a:lnTo>
                    <a:pt x="963" y="1590"/>
                  </a:lnTo>
                  <a:lnTo>
                    <a:pt x="953" y="1599"/>
                  </a:lnTo>
                  <a:lnTo>
                    <a:pt x="942" y="1607"/>
                  </a:lnTo>
                  <a:lnTo>
                    <a:pt x="928" y="1616"/>
                  </a:lnTo>
                  <a:lnTo>
                    <a:pt x="912" y="1624"/>
                  </a:lnTo>
                  <a:lnTo>
                    <a:pt x="895" y="1631"/>
                  </a:lnTo>
                  <a:lnTo>
                    <a:pt x="877" y="1638"/>
                  </a:lnTo>
                  <a:lnTo>
                    <a:pt x="857" y="1644"/>
                  </a:lnTo>
                  <a:lnTo>
                    <a:pt x="836" y="1648"/>
                  </a:lnTo>
                  <a:lnTo>
                    <a:pt x="813" y="1653"/>
                  </a:lnTo>
                  <a:lnTo>
                    <a:pt x="790" y="1655"/>
                  </a:lnTo>
                  <a:lnTo>
                    <a:pt x="766" y="1656"/>
                  </a:lnTo>
                  <a:lnTo>
                    <a:pt x="741" y="1656"/>
                  </a:lnTo>
                  <a:lnTo>
                    <a:pt x="715" y="1654"/>
                  </a:lnTo>
                  <a:lnTo>
                    <a:pt x="688" y="1650"/>
                  </a:lnTo>
                  <a:lnTo>
                    <a:pt x="661" y="1645"/>
                  </a:lnTo>
                  <a:lnTo>
                    <a:pt x="628" y="1635"/>
                  </a:lnTo>
                  <a:lnTo>
                    <a:pt x="602" y="1621"/>
                  </a:lnTo>
                  <a:lnTo>
                    <a:pt x="582" y="1605"/>
                  </a:lnTo>
                  <a:lnTo>
                    <a:pt x="567" y="1586"/>
                  </a:lnTo>
                  <a:lnTo>
                    <a:pt x="558" y="1565"/>
                  </a:lnTo>
                  <a:lnTo>
                    <a:pt x="553" y="1543"/>
                  </a:lnTo>
                  <a:lnTo>
                    <a:pt x="552" y="1519"/>
                  </a:lnTo>
                  <a:lnTo>
                    <a:pt x="555" y="1495"/>
                  </a:lnTo>
                  <a:lnTo>
                    <a:pt x="560" y="1472"/>
                  </a:lnTo>
                  <a:lnTo>
                    <a:pt x="567" y="1448"/>
                  </a:lnTo>
                  <a:lnTo>
                    <a:pt x="578" y="1426"/>
                  </a:lnTo>
                  <a:lnTo>
                    <a:pt x="589" y="1405"/>
                  </a:lnTo>
                  <a:lnTo>
                    <a:pt x="602" y="1386"/>
                  </a:lnTo>
                  <a:lnTo>
                    <a:pt x="615" y="1370"/>
                  </a:lnTo>
                  <a:lnTo>
                    <a:pt x="628" y="1357"/>
                  </a:lnTo>
                  <a:lnTo>
                    <a:pt x="641" y="1348"/>
                  </a:lnTo>
                  <a:lnTo>
                    <a:pt x="225" y="1348"/>
                  </a:lnTo>
                  <a:lnTo>
                    <a:pt x="224" y="936"/>
                  </a:lnTo>
                  <a:lnTo>
                    <a:pt x="212" y="959"/>
                  </a:lnTo>
                  <a:lnTo>
                    <a:pt x="197" y="978"/>
                  </a:lnTo>
                  <a:lnTo>
                    <a:pt x="182" y="992"/>
                  </a:lnTo>
                  <a:lnTo>
                    <a:pt x="164" y="1004"/>
                  </a:lnTo>
                  <a:lnTo>
                    <a:pt x="146" y="1011"/>
                  </a:lnTo>
                  <a:lnTo>
                    <a:pt x="127" y="1015"/>
                  </a:lnTo>
                  <a:lnTo>
                    <a:pt x="108" y="1015"/>
                  </a:lnTo>
                  <a:lnTo>
                    <a:pt x="89" y="1010"/>
                  </a:lnTo>
                  <a:lnTo>
                    <a:pt x="71" y="1003"/>
                  </a:lnTo>
                  <a:lnTo>
                    <a:pt x="54" y="991"/>
                  </a:lnTo>
                  <a:lnTo>
                    <a:pt x="39" y="975"/>
                  </a:lnTo>
                  <a:lnTo>
                    <a:pt x="26" y="956"/>
                  </a:lnTo>
                  <a:lnTo>
                    <a:pt x="14" y="933"/>
                  </a:lnTo>
                  <a:lnTo>
                    <a:pt x="6" y="907"/>
                  </a:lnTo>
                  <a:lnTo>
                    <a:pt x="1" y="876"/>
                  </a:lnTo>
                  <a:lnTo>
                    <a:pt x="0" y="841"/>
                  </a:lnTo>
                  <a:lnTo>
                    <a:pt x="1" y="824"/>
                  </a:lnTo>
                  <a:lnTo>
                    <a:pt x="5" y="806"/>
                  </a:lnTo>
                  <a:lnTo>
                    <a:pt x="10" y="788"/>
                  </a:lnTo>
                  <a:lnTo>
                    <a:pt x="19" y="771"/>
                  </a:lnTo>
                  <a:lnTo>
                    <a:pt x="28" y="755"/>
                  </a:lnTo>
                  <a:lnTo>
                    <a:pt x="40" y="741"/>
                  </a:lnTo>
                  <a:lnTo>
                    <a:pt x="52" y="727"/>
                  </a:lnTo>
                  <a:lnTo>
                    <a:pt x="67" y="716"/>
                  </a:lnTo>
                  <a:lnTo>
                    <a:pt x="83" y="707"/>
                  </a:lnTo>
                  <a:lnTo>
                    <a:pt x="101" y="700"/>
                  </a:lnTo>
                  <a:lnTo>
                    <a:pt x="119" y="697"/>
                  </a:lnTo>
                  <a:lnTo>
                    <a:pt x="138" y="698"/>
                  </a:lnTo>
                  <a:lnTo>
                    <a:pt x="158" y="703"/>
                  </a:lnTo>
                  <a:lnTo>
                    <a:pt x="179" y="711"/>
                  </a:lnTo>
                  <a:lnTo>
                    <a:pt x="202" y="724"/>
                  </a:lnTo>
                  <a:lnTo>
                    <a:pt x="224" y="742"/>
                  </a:lnTo>
                  <a:lnTo>
                    <a:pt x="224" y="279"/>
                  </a:lnTo>
                  <a:lnTo>
                    <a:pt x="708" y="279"/>
                  </a:lnTo>
                  <a:lnTo>
                    <a:pt x="693" y="256"/>
                  </a:lnTo>
                  <a:lnTo>
                    <a:pt x="683" y="232"/>
                  </a:lnTo>
                  <a:lnTo>
                    <a:pt x="677" y="207"/>
                  </a:lnTo>
                  <a:lnTo>
                    <a:pt x="674" y="181"/>
                  </a:lnTo>
                  <a:lnTo>
                    <a:pt x="676" y="156"/>
                  </a:lnTo>
                  <a:lnTo>
                    <a:pt x="681" y="130"/>
                  </a:lnTo>
                  <a:lnTo>
                    <a:pt x="689" y="107"/>
                  </a:lnTo>
                  <a:lnTo>
                    <a:pt x="703" y="84"/>
                  </a:lnTo>
                  <a:lnTo>
                    <a:pt x="720" y="62"/>
                  </a:lnTo>
                  <a:lnTo>
                    <a:pt x="740" y="43"/>
                  </a:lnTo>
                  <a:lnTo>
                    <a:pt x="765" y="28"/>
                  </a:lnTo>
                  <a:lnTo>
                    <a:pt x="792" y="15"/>
                  </a:lnTo>
                  <a:lnTo>
                    <a:pt x="825" y="5"/>
                  </a:lnTo>
                  <a:lnTo>
                    <a:pt x="860" y="0"/>
                  </a:lnTo>
                  <a:lnTo>
                    <a:pt x="898" y="0"/>
                  </a:lnTo>
                  <a:lnTo>
                    <a:pt x="942" y="4"/>
                  </a:lnTo>
                  <a:lnTo>
                    <a:pt x="969" y="11"/>
                  </a:lnTo>
                  <a:lnTo>
                    <a:pt x="993" y="20"/>
                  </a:lnTo>
                  <a:lnTo>
                    <a:pt x="1015" y="32"/>
                  </a:lnTo>
                  <a:lnTo>
                    <a:pt x="1034" y="47"/>
                  </a:lnTo>
                  <a:lnTo>
                    <a:pt x="1050" y="62"/>
                  </a:lnTo>
                  <a:lnTo>
                    <a:pt x="1063" y="82"/>
                  </a:lnTo>
                  <a:lnTo>
                    <a:pt x="1073" y="101"/>
                  </a:lnTo>
                  <a:lnTo>
                    <a:pt x="1080" y="121"/>
                  </a:lnTo>
                  <a:lnTo>
                    <a:pt x="1086" y="142"/>
                  </a:lnTo>
                  <a:lnTo>
                    <a:pt x="1087" y="163"/>
                  </a:lnTo>
                  <a:lnTo>
                    <a:pt x="1086" y="184"/>
                  </a:lnTo>
                  <a:lnTo>
                    <a:pt x="1081" y="205"/>
                  </a:lnTo>
                  <a:lnTo>
                    <a:pt x="1074" y="225"/>
                  </a:lnTo>
                  <a:lnTo>
                    <a:pt x="1063" y="245"/>
                  </a:lnTo>
                  <a:lnTo>
                    <a:pt x="1050" y="263"/>
                  </a:lnTo>
                  <a:lnTo>
                    <a:pt x="1033" y="279"/>
                  </a:lnTo>
                  <a:lnTo>
                    <a:pt x="1439" y="279"/>
                  </a:lnTo>
                  <a:lnTo>
                    <a:pt x="1439" y="644"/>
                  </a:lnTo>
                  <a:lnTo>
                    <a:pt x="1385" y="631"/>
                  </a:lnTo>
                  <a:lnTo>
                    <a:pt x="1340" y="626"/>
                  </a:lnTo>
                  <a:lnTo>
                    <a:pt x="1301" y="628"/>
                  </a:lnTo>
                  <a:lnTo>
                    <a:pt x="1268" y="637"/>
                  </a:lnTo>
                  <a:lnTo>
                    <a:pt x="1241" y="652"/>
                  </a:lnTo>
                  <a:lnTo>
                    <a:pt x="1219" y="670"/>
                  </a:lnTo>
                  <a:lnTo>
                    <a:pt x="1202" y="693"/>
                  </a:lnTo>
                  <a:lnTo>
                    <a:pt x="1191" y="718"/>
                  </a:lnTo>
                  <a:lnTo>
                    <a:pt x="1181" y="746"/>
                  </a:lnTo>
                  <a:lnTo>
                    <a:pt x="1176" y="773"/>
                  </a:lnTo>
                  <a:lnTo>
                    <a:pt x="1174" y="802"/>
                  </a:lnTo>
                  <a:lnTo>
                    <a:pt x="1174" y="829"/>
                  </a:lnTo>
                  <a:lnTo>
                    <a:pt x="1175" y="855"/>
                  </a:lnTo>
                  <a:lnTo>
                    <a:pt x="1178" y="878"/>
                  </a:lnTo>
                  <a:lnTo>
                    <a:pt x="1181" y="897"/>
                  </a:lnTo>
                  <a:lnTo>
                    <a:pt x="1185" y="912"/>
                  </a:lnTo>
                  <a:lnTo>
                    <a:pt x="1194" y="932"/>
                  </a:lnTo>
                  <a:lnTo>
                    <a:pt x="1204" y="951"/>
                  </a:lnTo>
                  <a:lnTo>
                    <a:pt x="1218" y="968"/>
                  </a:lnTo>
                  <a:lnTo>
                    <a:pt x="1233" y="984"/>
                  </a:lnTo>
                  <a:lnTo>
                    <a:pt x="1250" y="998"/>
                  </a:lnTo>
                  <a:lnTo>
                    <a:pt x="1267" y="1009"/>
                  </a:lnTo>
                  <a:lnTo>
                    <a:pt x="1285" y="1019"/>
                  </a:lnTo>
                  <a:lnTo>
                    <a:pt x="1305" y="1025"/>
                  </a:lnTo>
                  <a:lnTo>
                    <a:pt x="1324" y="1028"/>
                  </a:lnTo>
                  <a:lnTo>
                    <a:pt x="1344" y="1029"/>
                  </a:lnTo>
                  <a:lnTo>
                    <a:pt x="1363" y="1026"/>
                  </a:lnTo>
                  <a:lnTo>
                    <a:pt x="1381" y="1020"/>
                  </a:lnTo>
                  <a:lnTo>
                    <a:pt x="1398" y="1010"/>
                  </a:lnTo>
                  <a:lnTo>
                    <a:pt x="1414" y="996"/>
                  </a:lnTo>
                  <a:lnTo>
                    <a:pt x="1427" y="978"/>
                  </a:lnTo>
                  <a:lnTo>
                    <a:pt x="1439" y="954"/>
                  </a:lnTo>
                  <a:lnTo>
                    <a:pt x="1439" y="1347"/>
                  </a:lnTo>
                  <a:lnTo>
                    <a:pt x="867" y="1348"/>
                  </a:lnTo>
                  <a:close/>
                </a:path>
              </a:pathLst>
            </a:custGeom>
            <a:solidFill>
              <a:srgbClr val="0000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8274" name="Freeform 82"/>
            <p:cNvSpPr>
              <a:spLocks/>
            </p:cNvSpPr>
            <p:nvPr/>
          </p:nvSpPr>
          <p:spPr bwMode="auto">
            <a:xfrm>
              <a:off x="3166" y="3077"/>
              <a:ext cx="490" cy="317"/>
            </a:xfrm>
            <a:custGeom>
              <a:avLst/>
              <a:gdLst/>
              <a:ahLst/>
              <a:cxnLst>
                <a:cxn ang="0">
                  <a:pos x="299" y="639"/>
                </a:cxn>
                <a:cxn ang="0">
                  <a:pos x="275" y="675"/>
                </a:cxn>
                <a:cxn ang="0">
                  <a:pos x="235" y="704"/>
                </a:cxn>
                <a:cxn ang="0">
                  <a:pos x="183" y="723"/>
                </a:cxn>
                <a:cxn ang="0">
                  <a:pos x="129" y="729"/>
                </a:cxn>
                <a:cxn ang="0">
                  <a:pos x="76" y="716"/>
                </a:cxn>
                <a:cxn ang="0">
                  <a:pos x="33" y="681"/>
                </a:cxn>
                <a:cxn ang="0">
                  <a:pos x="6" y="621"/>
                </a:cxn>
                <a:cxn ang="0">
                  <a:pos x="1" y="530"/>
                </a:cxn>
                <a:cxn ang="0">
                  <a:pos x="14" y="459"/>
                </a:cxn>
                <a:cxn ang="0">
                  <a:pos x="38" y="409"/>
                </a:cxn>
                <a:cxn ang="0">
                  <a:pos x="71" y="379"/>
                </a:cxn>
                <a:cxn ang="0">
                  <a:pos x="111" y="363"/>
                </a:cxn>
                <a:cxn ang="0">
                  <a:pos x="155" y="360"/>
                </a:cxn>
                <a:cxn ang="0">
                  <a:pos x="202" y="367"/>
                </a:cxn>
                <a:cxn ang="0">
                  <a:pos x="251" y="382"/>
                </a:cxn>
                <a:cxn ang="0">
                  <a:pos x="299" y="402"/>
                </a:cxn>
                <a:cxn ang="0">
                  <a:pos x="784" y="0"/>
                </a:cxn>
                <a:cxn ang="0">
                  <a:pos x="760" y="22"/>
                </a:cxn>
                <a:cxn ang="0">
                  <a:pos x="742" y="68"/>
                </a:cxn>
                <a:cxn ang="0">
                  <a:pos x="736" y="127"/>
                </a:cxn>
                <a:cxn ang="0">
                  <a:pos x="748" y="189"/>
                </a:cxn>
                <a:cxn ang="0">
                  <a:pos x="783" y="246"/>
                </a:cxn>
                <a:cxn ang="0">
                  <a:pos x="851" y="289"/>
                </a:cxn>
                <a:cxn ang="0">
                  <a:pos x="955" y="308"/>
                </a:cxn>
                <a:cxn ang="0">
                  <a:pos x="1102" y="294"/>
                </a:cxn>
                <a:cxn ang="0">
                  <a:pos x="1161" y="275"/>
                </a:cxn>
                <a:cxn ang="0">
                  <a:pos x="1204" y="246"/>
                </a:cxn>
                <a:cxn ang="0">
                  <a:pos x="1233" y="210"/>
                </a:cxn>
                <a:cxn ang="0">
                  <a:pos x="1248" y="169"/>
                </a:cxn>
                <a:cxn ang="0">
                  <a:pos x="1250" y="125"/>
                </a:cxn>
                <a:cxn ang="0">
                  <a:pos x="1240" y="80"/>
                </a:cxn>
                <a:cxn ang="0">
                  <a:pos x="1216" y="38"/>
                </a:cxn>
                <a:cxn ang="0">
                  <a:pos x="1183" y="0"/>
                </a:cxn>
                <a:cxn ang="0">
                  <a:pos x="1634" y="1056"/>
                </a:cxn>
              </a:cxnLst>
              <a:rect l="0" t="0" r="r" b="b"/>
              <a:pathLst>
                <a:path w="1635" h="1057">
                  <a:moveTo>
                    <a:pt x="301" y="1057"/>
                  </a:moveTo>
                  <a:lnTo>
                    <a:pt x="299" y="639"/>
                  </a:lnTo>
                  <a:lnTo>
                    <a:pt x="289" y="657"/>
                  </a:lnTo>
                  <a:lnTo>
                    <a:pt x="275" y="675"/>
                  </a:lnTo>
                  <a:lnTo>
                    <a:pt x="257" y="691"/>
                  </a:lnTo>
                  <a:lnTo>
                    <a:pt x="235" y="704"/>
                  </a:lnTo>
                  <a:lnTo>
                    <a:pt x="209" y="715"/>
                  </a:lnTo>
                  <a:lnTo>
                    <a:pt x="183" y="723"/>
                  </a:lnTo>
                  <a:lnTo>
                    <a:pt x="156" y="728"/>
                  </a:lnTo>
                  <a:lnTo>
                    <a:pt x="129" y="729"/>
                  </a:lnTo>
                  <a:lnTo>
                    <a:pt x="101" y="725"/>
                  </a:lnTo>
                  <a:lnTo>
                    <a:pt x="76" y="716"/>
                  </a:lnTo>
                  <a:lnTo>
                    <a:pt x="53" y="701"/>
                  </a:lnTo>
                  <a:lnTo>
                    <a:pt x="33" y="681"/>
                  </a:lnTo>
                  <a:lnTo>
                    <a:pt x="17" y="655"/>
                  </a:lnTo>
                  <a:lnTo>
                    <a:pt x="6" y="621"/>
                  </a:lnTo>
                  <a:lnTo>
                    <a:pt x="0" y="580"/>
                  </a:lnTo>
                  <a:lnTo>
                    <a:pt x="1" y="530"/>
                  </a:lnTo>
                  <a:lnTo>
                    <a:pt x="7" y="492"/>
                  </a:lnTo>
                  <a:lnTo>
                    <a:pt x="14" y="459"/>
                  </a:lnTo>
                  <a:lnTo>
                    <a:pt x="24" y="431"/>
                  </a:lnTo>
                  <a:lnTo>
                    <a:pt x="38" y="409"/>
                  </a:lnTo>
                  <a:lnTo>
                    <a:pt x="53" y="391"/>
                  </a:lnTo>
                  <a:lnTo>
                    <a:pt x="71" y="379"/>
                  </a:lnTo>
                  <a:lnTo>
                    <a:pt x="90" y="368"/>
                  </a:lnTo>
                  <a:lnTo>
                    <a:pt x="111" y="363"/>
                  </a:lnTo>
                  <a:lnTo>
                    <a:pt x="132" y="360"/>
                  </a:lnTo>
                  <a:lnTo>
                    <a:pt x="155" y="360"/>
                  </a:lnTo>
                  <a:lnTo>
                    <a:pt x="178" y="362"/>
                  </a:lnTo>
                  <a:lnTo>
                    <a:pt x="202" y="367"/>
                  </a:lnTo>
                  <a:lnTo>
                    <a:pt x="227" y="373"/>
                  </a:lnTo>
                  <a:lnTo>
                    <a:pt x="251" y="382"/>
                  </a:lnTo>
                  <a:lnTo>
                    <a:pt x="276" y="391"/>
                  </a:lnTo>
                  <a:lnTo>
                    <a:pt x="299" y="402"/>
                  </a:lnTo>
                  <a:lnTo>
                    <a:pt x="451" y="0"/>
                  </a:lnTo>
                  <a:lnTo>
                    <a:pt x="784" y="0"/>
                  </a:lnTo>
                  <a:lnTo>
                    <a:pt x="772" y="8"/>
                  </a:lnTo>
                  <a:lnTo>
                    <a:pt x="760" y="22"/>
                  </a:lnTo>
                  <a:lnTo>
                    <a:pt x="751" y="43"/>
                  </a:lnTo>
                  <a:lnTo>
                    <a:pt x="742" y="68"/>
                  </a:lnTo>
                  <a:lnTo>
                    <a:pt x="737" y="96"/>
                  </a:lnTo>
                  <a:lnTo>
                    <a:pt x="736" y="127"/>
                  </a:lnTo>
                  <a:lnTo>
                    <a:pt x="739" y="157"/>
                  </a:lnTo>
                  <a:lnTo>
                    <a:pt x="748" y="189"/>
                  </a:lnTo>
                  <a:lnTo>
                    <a:pt x="761" y="219"/>
                  </a:lnTo>
                  <a:lnTo>
                    <a:pt x="783" y="246"/>
                  </a:lnTo>
                  <a:lnTo>
                    <a:pt x="813" y="270"/>
                  </a:lnTo>
                  <a:lnTo>
                    <a:pt x="851" y="289"/>
                  </a:lnTo>
                  <a:lnTo>
                    <a:pt x="897" y="302"/>
                  </a:lnTo>
                  <a:lnTo>
                    <a:pt x="955" y="308"/>
                  </a:lnTo>
                  <a:lnTo>
                    <a:pt x="1022" y="306"/>
                  </a:lnTo>
                  <a:lnTo>
                    <a:pt x="1102" y="294"/>
                  </a:lnTo>
                  <a:lnTo>
                    <a:pt x="1133" y="285"/>
                  </a:lnTo>
                  <a:lnTo>
                    <a:pt x="1161" y="275"/>
                  </a:lnTo>
                  <a:lnTo>
                    <a:pt x="1184" y="262"/>
                  </a:lnTo>
                  <a:lnTo>
                    <a:pt x="1204" y="246"/>
                  </a:lnTo>
                  <a:lnTo>
                    <a:pt x="1220" y="229"/>
                  </a:lnTo>
                  <a:lnTo>
                    <a:pt x="1233" y="210"/>
                  </a:lnTo>
                  <a:lnTo>
                    <a:pt x="1242" y="190"/>
                  </a:lnTo>
                  <a:lnTo>
                    <a:pt x="1248" y="169"/>
                  </a:lnTo>
                  <a:lnTo>
                    <a:pt x="1250" y="147"/>
                  </a:lnTo>
                  <a:lnTo>
                    <a:pt x="1250" y="125"/>
                  </a:lnTo>
                  <a:lnTo>
                    <a:pt x="1246" y="102"/>
                  </a:lnTo>
                  <a:lnTo>
                    <a:pt x="1240" y="80"/>
                  </a:lnTo>
                  <a:lnTo>
                    <a:pt x="1229" y="59"/>
                  </a:lnTo>
                  <a:lnTo>
                    <a:pt x="1216" y="38"/>
                  </a:lnTo>
                  <a:lnTo>
                    <a:pt x="1201" y="18"/>
                  </a:lnTo>
                  <a:lnTo>
                    <a:pt x="1183" y="0"/>
                  </a:lnTo>
                  <a:lnTo>
                    <a:pt x="1635" y="0"/>
                  </a:lnTo>
                  <a:lnTo>
                    <a:pt x="1634" y="1056"/>
                  </a:lnTo>
                  <a:lnTo>
                    <a:pt x="301" y="1057"/>
                  </a:lnTo>
                  <a:close/>
                </a:path>
              </a:pathLst>
            </a:custGeom>
            <a:solidFill>
              <a:srgbClr val="FF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8275" name="Freeform 83"/>
            <p:cNvSpPr>
              <a:spLocks/>
            </p:cNvSpPr>
            <p:nvPr/>
          </p:nvSpPr>
          <p:spPr bwMode="auto">
            <a:xfrm>
              <a:off x="2419" y="3009"/>
              <a:ext cx="541" cy="385"/>
            </a:xfrm>
            <a:custGeom>
              <a:avLst/>
              <a:gdLst/>
              <a:ahLst/>
              <a:cxnLst>
                <a:cxn ang="0">
                  <a:pos x="1215" y="1259"/>
                </a:cxn>
                <a:cxn ang="0">
                  <a:pos x="1237" y="1208"/>
                </a:cxn>
                <a:cxn ang="0">
                  <a:pos x="1233" y="1149"/>
                </a:cxn>
                <a:cxn ang="0">
                  <a:pos x="1204" y="1093"/>
                </a:cxn>
                <a:cxn ang="0">
                  <a:pos x="1167" y="1059"/>
                </a:cxn>
                <a:cxn ang="0">
                  <a:pos x="1109" y="1032"/>
                </a:cxn>
                <a:cxn ang="0">
                  <a:pos x="1029" y="1023"/>
                </a:cxn>
                <a:cxn ang="0">
                  <a:pos x="931" y="1055"/>
                </a:cxn>
                <a:cxn ang="0">
                  <a:pos x="868" y="1110"/>
                </a:cxn>
                <a:cxn ang="0">
                  <a:pos x="853" y="1173"/>
                </a:cxn>
                <a:cxn ang="0">
                  <a:pos x="867" y="1234"/>
                </a:cxn>
                <a:cxn ang="0">
                  <a:pos x="900" y="1279"/>
                </a:cxn>
                <a:cxn ang="0">
                  <a:pos x="351" y="790"/>
                </a:cxn>
                <a:cxn ang="0">
                  <a:pos x="320" y="858"/>
                </a:cxn>
                <a:cxn ang="0">
                  <a:pos x="270" y="937"/>
                </a:cxn>
                <a:cxn ang="0">
                  <a:pos x="207" y="996"/>
                </a:cxn>
                <a:cxn ang="0">
                  <a:pos x="135" y="1009"/>
                </a:cxn>
                <a:cxn ang="0">
                  <a:pos x="72" y="974"/>
                </a:cxn>
                <a:cxn ang="0">
                  <a:pos x="26" y="908"/>
                </a:cxn>
                <a:cxn ang="0">
                  <a:pos x="3" y="823"/>
                </a:cxn>
                <a:cxn ang="0">
                  <a:pos x="3" y="736"/>
                </a:cxn>
                <a:cxn ang="0">
                  <a:pos x="20" y="653"/>
                </a:cxn>
                <a:cxn ang="0">
                  <a:pos x="53" y="573"/>
                </a:cxn>
                <a:cxn ang="0">
                  <a:pos x="100" y="512"/>
                </a:cxn>
                <a:cxn ang="0">
                  <a:pos x="168" y="491"/>
                </a:cxn>
                <a:cxn ang="0">
                  <a:pos x="236" y="514"/>
                </a:cxn>
                <a:cxn ang="0">
                  <a:pos x="281" y="567"/>
                </a:cxn>
                <a:cxn ang="0">
                  <a:pos x="309" y="635"/>
                </a:cxn>
                <a:cxn ang="0">
                  <a:pos x="510" y="230"/>
                </a:cxn>
                <a:cxn ang="0">
                  <a:pos x="1100" y="209"/>
                </a:cxn>
                <a:cxn ang="0">
                  <a:pos x="1090" y="136"/>
                </a:cxn>
                <a:cxn ang="0">
                  <a:pos x="1128" y="53"/>
                </a:cxn>
                <a:cxn ang="0">
                  <a:pos x="1247" y="2"/>
                </a:cxn>
                <a:cxn ang="0">
                  <a:pos x="1373" y="21"/>
                </a:cxn>
                <a:cxn ang="0">
                  <a:pos x="1423" y="94"/>
                </a:cxn>
                <a:cxn ang="0">
                  <a:pos x="1416" y="177"/>
                </a:cxn>
                <a:cxn ang="0">
                  <a:pos x="1359" y="227"/>
                </a:cxn>
                <a:cxn ang="0">
                  <a:pos x="1540" y="602"/>
                </a:cxn>
                <a:cxn ang="0">
                  <a:pos x="1581" y="599"/>
                </a:cxn>
                <a:cxn ang="0">
                  <a:pos x="1641" y="589"/>
                </a:cxn>
                <a:cxn ang="0">
                  <a:pos x="1704" y="582"/>
                </a:cxn>
                <a:cxn ang="0">
                  <a:pos x="1759" y="595"/>
                </a:cxn>
                <a:cxn ang="0">
                  <a:pos x="1795" y="647"/>
                </a:cxn>
                <a:cxn ang="0">
                  <a:pos x="1801" y="717"/>
                </a:cxn>
                <a:cxn ang="0">
                  <a:pos x="1782" y="779"/>
                </a:cxn>
                <a:cxn ang="0">
                  <a:pos x="1744" y="808"/>
                </a:cxn>
                <a:cxn ang="0">
                  <a:pos x="1687" y="797"/>
                </a:cxn>
                <a:cxn ang="0">
                  <a:pos x="1627" y="760"/>
                </a:cxn>
                <a:cxn ang="0">
                  <a:pos x="1570" y="715"/>
                </a:cxn>
                <a:cxn ang="0">
                  <a:pos x="1535" y="1286"/>
                </a:cxn>
              </a:cxnLst>
              <a:rect l="0" t="0" r="r" b="b"/>
              <a:pathLst>
                <a:path w="1802" h="1286">
                  <a:moveTo>
                    <a:pt x="1179" y="1286"/>
                  </a:moveTo>
                  <a:lnTo>
                    <a:pt x="1193" y="1278"/>
                  </a:lnTo>
                  <a:lnTo>
                    <a:pt x="1205" y="1270"/>
                  </a:lnTo>
                  <a:lnTo>
                    <a:pt x="1215" y="1259"/>
                  </a:lnTo>
                  <a:lnTo>
                    <a:pt x="1224" y="1248"/>
                  </a:lnTo>
                  <a:lnTo>
                    <a:pt x="1230" y="1236"/>
                  </a:lnTo>
                  <a:lnTo>
                    <a:pt x="1234" y="1222"/>
                  </a:lnTo>
                  <a:lnTo>
                    <a:pt x="1237" y="1208"/>
                  </a:lnTo>
                  <a:lnTo>
                    <a:pt x="1238" y="1194"/>
                  </a:lnTo>
                  <a:lnTo>
                    <a:pt x="1238" y="1179"/>
                  </a:lnTo>
                  <a:lnTo>
                    <a:pt x="1236" y="1164"/>
                  </a:lnTo>
                  <a:lnTo>
                    <a:pt x="1233" y="1149"/>
                  </a:lnTo>
                  <a:lnTo>
                    <a:pt x="1228" y="1134"/>
                  </a:lnTo>
                  <a:lnTo>
                    <a:pt x="1222" y="1121"/>
                  </a:lnTo>
                  <a:lnTo>
                    <a:pt x="1213" y="1107"/>
                  </a:lnTo>
                  <a:lnTo>
                    <a:pt x="1204" y="1093"/>
                  </a:lnTo>
                  <a:lnTo>
                    <a:pt x="1193" y="1082"/>
                  </a:lnTo>
                  <a:lnTo>
                    <a:pt x="1186" y="1074"/>
                  </a:lnTo>
                  <a:lnTo>
                    <a:pt x="1177" y="1067"/>
                  </a:lnTo>
                  <a:lnTo>
                    <a:pt x="1167" y="1059"/>
                  </a:lnTo>
                  <a:lnTo>
                    <a:pt x="1154" y="1052"/>
                  </a:lnTo>
                  <a:lnTo>
                    <a:pt x="1141" y="1045"/>
                  </a:lnTo>
                  <a:lnTo>
                    <a:pt x="1126" y="1037"/>
                  </a:lnTo>
                  <a:lnTo>
                    <a:pt x="1109" y="1032"/>
                  </a:lnTo>
                  <a:lnTo>
                    <a:pt x="1091" y="1027"/>
                  </a:lnTo>
                  <a:lnTo>
                    <a:pt x="1071" y="1023"/>
                  </a:lnTo>
                  <a:lnTo>
                    <a:pt x="1051" y="1022"/>
                  </a:lnTo>
                  <a:lnTo>
                    <a:pt x="1029" y="1023"/>
                  </a:lnTo>
                  <a:lnTo>
                    <a:pt x="1007" y="1027"/>
                  </a:lnTo>
                  <a:lnTo>
                    <a:pt x="983" y="1033"/>
                  </a:lnTo>
                  <a:lnTo>
                    <a:pt x="958" y="1042"/>
                  </a:lnTo>
                  <a:lnTo>
                    <a:pt x="931" y="1055"/>
                  </a:lnTo>
                  <a:lnTo>
                    <a:pt x="905" y="1071"/>
                  </a:lnTo>
                  <a:lnTo>
                    <a:pt x="890" y="1083"/>
                  </a:lnTo>
                  <a:lnTo>
                    <a:pt x="878" y="1095"/>
                  </a:lnTo>
                  <a:lnTo>
                    <a:pt x="868" y="1110"/>
                  </a:lnTo>
                  <a:lnTo>
                    <a:pt x="861" y="1125"/>
                  </a:lnTo>
                  <a:lnTo>
                    <a:pt x="857" y="1141"/>
                  </a:lnTo>
                  <a:lnTo>
                    <a:pt x="854" y="1157"/>
                  </a:lnTo>
                  <a:lnTo>
                    <a:pt x="853" y="1173"/>
                  </a:lnTo>
                  <a:lnTo>
                    <a:pt x="855" y="1188"/>
                  </a:lnTo>
                  <a:lnTo>
                    <a:pt x="857" y="1204"/>
                  </a:lnTo>
                  <a:lnTo>
                    <a:pt x="861" y="1220"/>
                  </a:lnTo>
                  <a:lnTo>
                    <a:pt x="867" y="1234"/>
                  </a:lnTo>
                  <a:lnTo>
                    <a:pt x="874" y="1248"/>
                  </a:lnTo>
                  <a:lnTo>
                    <a:pt x="882" y="1259"/>
                  </a:lnTo>
                  <a:lnTo>
                    <a:pt x="890" y="1270"/>
                  </a:lnTo>
                  <a:lnTo>
                    <a:pt x="900" y="1279"/>
                  </a:lnTo>
                  <a:lnTo>
                    <a:pt x="910" y="1286"/>
                  </a:lnTo>
                  <a:lnTo>
                    <a:pt x="356" y="1286"/>
                  </a:lnTo>
                  <a:lnTo>
                    <a:pt x="355" y="778"/>
                  </a:lnTo>
                  <a:lnTo>
                    <a:pt x="351" y="790"/>
                  </a:lnTo>
                  <a:lnTo>
                    <a:pt x="345" y="804"/>
                  </a:lnTo>
                  <a:lnTo>
                    <a:pt x="338" y="820"/>
                  </a:lnTo>
                  <a:lnTo>
                    <a:pt x="329" y="839"/>
                  </a:lnTo>
                  <a:lnTo>
                    <a:pt x="320" y="858"/>
                  </a:lnTo>
                  <a:lnTo>
                    <a:pt x="309" y="877"/>
                  </a:lnTo>
                  <a:lnTo>
                    <a:pt x="298" y="897"/>
                  </a:lnTo>
                  <a:lnTo>
                    <a:pt x="284" y="918"/>
                  </a:lnTo>
                  <a:lnTo>
                    <a:pt x="270" y="937"/>
                  </a:lnTo>
                  <a:lnTo>
                    <a:pt x="256" y="955"/>
                  </a:lnTo>
                  <a:lnTo>
                    <a:pt x="240" y="970"/>
                  </a:lnTo>
                  <a:lnTo>
                    <a:pt x="224" y="985"/>
                  </a:lnTo>
                  <a:lnTo>
                    <a:pt x="207" y="996"/>
                  </a:lnTo>
                  <a:lnTo>
                    <a:pt x="189" y="1004"/>
                  </a:lnTo>
                  <a:lnTo>
                    <a:pt x="171" y="1010"/>
                  </a:lnTo>
                  <a:lnTo>
                    <a:pt x="153" y="1011"/>
                  </a:lnTo>
                  <a:lnTo>
                    <a:pt x="135" y="1009"/>
                  </a:lnTo>
                  <a:lnTo>
                    <a:pt x="117" y="1003"/>
                  </a:lnTo>
                  <a:lnTo>
                    <a:pt x="101" y="996"/>
                  </a:lnTo>
                  <a:lnTo>
                    <a:pt x="85" y="986"/>
                  </a:lnTo>
                  <a:lnTo>
                    <a:pt x="72" y="974"/>
                  </a:lnTo>
                  <a:lnTo>
                    <a:pt x="58" y="960"/>
                  </a:lnTo>
                  <a:lnTo>
                    <a:pt x="46" y="944"/>
                  </a:lnTo>
                  <a:lnTo>
                    <a:pt x="36" y="927"/>
                  </a:lnTo>
                  <a:lnTo>
                    <a:pt x="26" y="908"/>
                  </a:lnTo>
                  <a:lnTo>
                    <a:pt x="19" y="889"/>
                  </a:lnTo>
                  <a:lnTo>
                    <a:pt x="12" y="868"/>
                  </a:lnTo>
                  <a:lnTo>
                    <a:pt x="6" y="846"/>
                  </a:lnTo>
                  <a:lnTo>
                    <a:pt x="3" y="823"/>
                  </a:lnTo>
                  <a:lnTo>
                    <a:pt x="1" y="801"/>
                  </a:lnTo>
                  <a:lnTo>
                    <a:pt x="0" y="778"/>
                  </a:lnTo>
                  <a:lnTo>
                    <a:pt x="1" y="755"/>
                  </a:lnTo>
                  <a:lnTo>
                    <a:pt x="3" y="736"/>
                  </a:lnTo>
                  <a:lnTo>
                    <a:pt x="6" y="717"/>
                  </a:lnTo>
                  <a:lnTo>
                    <a:pt x="10" y="695"/>
                  </a:lnTo>
                  <a:lnTo>
                    <a:pt x="15" y="675"/>
                  </a:lnTo>
                  <a:lnTo>
                    <a:pt x="20" y="653"/>
                  </a:lnTo>
                  <a:lnTo>
                    <a:pt x="26" y="632"/>
                  </a:lnTo>
                  <a:lnTo>
                    <a:pt x="34" y="612"/>
                  </a:lnTo>
                  <a:lnTo>
                    <a:pt x="43" y="592"/>
                  </a:lnTo>
                  <a:lnTo>
                    <a:pt x="53" y="573"/>
                  </a:lnTo>
                  <a:lnTo>
                    <a:pt x="62" y="555"/>
                  </a:lnTo>
                  <a:lnTo>
                    <a:pt x="74" y="538"/>
                  </a:lnTo>
                  <a:lnTo>
                    <a:pt x="86" y="524"/>
                  </a:lnTo>
                  <a:lnTo>
                    <a:pt x="100" y="512"/>
                  </a:lnTo>
                  <a:lnTo>
                    <a:pt x="115" y="503"/>
                  </a:lnTo>
                  <a:lnTo>
                    <a:pt x="130" y="495"/>
                  </a:lnTo>
                  <a:lnTo>
                    <a:pt x="147" y="492"/>
                  </a:lnTo>
                  <a:lnTo>
                    <a:pt x="168" y="491"/>
                  </a:lnTo>
                  <a:lnTo>
                    <a:pt x="187" y="493"/>
                  </a:lnTo>
                  <a:lnTo>
                    <a:pt x="205" y="499"/>
                  </a:lnTo>
                  <a:lnTo>
                    <a:pt x="221" y="505"/>
                  </a:lnTo>
                  <a:lnTo>
                    <a:pt x="236" y="514"/>
                  </a:lnTo>
                  <a:lnTo>
                    <a:pt x="249" y="525"/>
                  </a:lnTo>
                  <a:lnTo>
                    <a:pt x="261" y="538"/>
                  </a:lnTo>
                  <a:lnTo>
                    <a:pt x="271" y="552"/>
                  </a:lnTo>
                  <a:lnTo>
                    <a:pt x="281" y="567"/>
                  </a:lnTo>
                  <a:lnTo>
                    <a:pt x="290" y="583"/>
                  </a:lnTo>
                  <a:lnTo>
                    <a:pt x="298" y="600"/>
                  </a:lnTo>
                  <a:lnTo>
                    <a:pt x="304" y="617"/>
                  </a:lnTo>
                  <a:lnTo>
                    <a:pt x="309" y="635"/>
                  </a:lnTo>
                  <a:lnTo>
                    <a:pt x="314" y="653"/>
                  </a:lnTo>
                  <a:lnTo>
                    <a:pt x="319" y="670"/>
                  </a:lnTo>
                  <a:lnTo>
                    <a:pt x="323" y="687"/>
                  </a:lnTo>
                  <a:lnTo>
                    <a:pt x="510" y="230"/>
                  </a:lnTo>
                  <a:lnTo>
                    <a:pt x="1118" y="230"/>
                  </a:lnTo>
                  <a:lnTo>
                    <a:pt x="1112" y="228"/>
                  </a:lnTo>
                  <a:lnTo>
                    <a:pt x="1105" y="220"/>
                  </a:lnTo>
                  <a:lnTo>
                    <a:pt x="1100" y="209"/>
                  </a:lnTo>
                  <a:lnTo>
                    <a:pt x="1094" y="194"/>
                  </a:lnTo>
                  <a:lnTo>
                    <a:pt x="1090" y="176"/>
                  </a:lnTo>
                  <a:lnTo>
                    <a:pt x="1089" y="157"/>
                  </a:lnTo>
                  <a:lnTo>
                    <a:pt x="1090" y="136"/>
                  </a:lnTo>
                  <a:lnTo>
                    <a:pt x="1093" y="115"/>
                  </a:lnTo>
                  <a:lnTo>
                    <a:pt x="1101" y="93"/>
                  </a:lnTo>
                  <a:lnTo>
                    <a:pt x="1112" y="72"/>
                  </a:lnTo>
                  <a:lnTo>
                    <a:pt x="1128" y="53"/>
                  </a:lnTo>
                  <a:lnTo>
                    <a:pt x="1149" y="35"/>
                  </a:lnTo>
                  <a:lnTo>
                    <a:pt x="1175" y="21"/>
                  </a:lnTo>
                  <a:lnTo>
                    <a:pt x="1208" y="10"/>
                  </a:lnTo>
                  <a:lnTo>
                    <a:pt x="1247" y="2"/>
                  </a:lnTo>
                  <a:lnTo>
                    <a:pt x="1292" y="0"/>
                  </a:lnTo>
                  <a:lnTo>
                    <a:pt x="1323" y="4"/>
                  </a:lnTo>
                  <a:lnTo>
                    <a:pt x="1351" y="11"/>
                  </a:lnTo>
                  <a:lnTo>
                    <a:pt x="1373" y="21"/>
                  </a:lnTo>
                  <a:lnTo>
                    <a:pt x="1392" y="36"/>
                  </a:lnTo>
                  <a:lnTo>
                    <a:pt x="1407" y="54"/>
                  </a:lnTo>
                  <a:lnTo>
                    <a:pt x="1417" y="73"/>
                  </a:lnTo>
                  <a:lnTo>
                    <a:pt x="1423" y="94"/>
                  </a:lnTo>
                  <a:lnTo>
                    <a:pt x="1428" y="116"/>
                  </a:lnTo>
                  <a:lnTo>
                    <a:pt x="1426" y="137"/>
                  </a:lnTo>
                  <a:lnTo>
                    <a:pt x="1423" y="158"/>
                  </a:lnTo>
                  <a:lnTo>
                    <a:pt x="1416" y="177"/>
                  </a:lnTo>
                  <a:lnTo>
                    <a:pt x="1407" y="194"/>
                  </a:lnTo>
                  <a:lnTo>
                    <a:pt x="1394" y="209"/>
                  </a:lnTo>
                  <a:lnTo>
                    <a:pt x="1378" y="219"/>
                  </a:lnTo>
                  <a:lnTo>
                    <a:pt x="1359" y="227"/>
                  </a:lnTo>
                  <a:lnTo>
                    <a:pt x="1338" y="229"/>
                  </a:lnTo>
                  <a:lnTo>
                    <a:pt x="1666" y="229"/>
                  </a:lnTo>
                  <a:lnTo>
                    <a:pt x="1535" y="601"/>
                  </a:lnTo>
                  <a:lnTo>
                    <a:pt x="1540" y="602"/>
                  </a:lnTo>
                  <a:lnTo>
                    <a:pt x="1547" y="603"/>
                  </a:lnTo>
                  <a:lnTo>
                    <a:pt x="1557" y="602"/>
                  </a:lnTo>
                  <a:lnTo>
                    <a:pt x="1568" y="601"/>
                  </a:lnTo>
                  <a:lnTo>
                    <a:pt x="1581" y="599"/>
                  </a:lnTo>
                  <a:lnTo>
                    <a:pt x="1595" y="597"/>
                  </a:lnTo>
                  <a:lnTo>
                    <a:pt x="1609" y="594"/>
                  </a:lnTo>
                  <a:lnTo>
                    <a:pt x="1625" y="591"/>
                  </a:lnTo>
                  <a:lnTo>
                    <a:pt x="1641" y="589"/>
                  </a:lnTo>
                  <a:lnTo>
                    <a:pt x="1657" y="586"/>
                  </a:lnTo>
                  <a:lnTo>
                    <a:pt x="1672" y="584"/>
                  </a:lnTo>
                  <a:lnTo>
                    <a:pt x="1688" y="583"/>
                  </a:lnTo>
                  <a:lnTo>
                    <a:pt x="1704" y="582"/>
                  </a:lnTo>
                  <a:lnTo>
                    <a:pt x="1718" y="583"/>
                  </a:lnTo>
                  <a:lnTo>
                    <a:pt x="1731" y="584"/>
                  </a:lnTo>
                  <a:lnTo>
                    <a:pt x="1743" y="587"/>
                  </a:lnTo>
                  <a:lnTo>
                    <a:pt x="1759" y="595"/>
                  </a:lnTo>
                  <a:lnTo>
                    <a:pt x="1771" y="604"/>
                  </a:lnTo>
                  <a:lnTo>
                    <a:pt x="1782" y="617"/>
                  </a:lnTo>
                  <a:lnTo>
                    <a:pt x="1790" y="631"/>
                  </a:lnTo>
                  <a:lnTo>
                    <a:pt x="1795" y="647"/>
                  </a:lnTo>
                  <a:lnTo>
                    <a:pt x="1800" y="664"/>
                  </a:lnTo>
                  <a:lnTo>
                    <a:pt x="1802" y="682"/>
                  </a:lnTo>
                  <a:lnTo>
                    <a:pt x="1802" y="699"/>
                  </a:lnTo>
                  <a:lnTo>
                    <a:pt x="1801" y="717"/>
                  </a:lnTo>
                  <a:lnTo>
                    <a:pt x="1798" y="735"/>
                  </a:lnTo>
                  <a:lnTo>
                    <a:pt x="1793" y="750"/>
                  </a:lnTo>
                  <a:lnTo>
                    <a:pt x="1788" y="765"/>
                  </a:lnTo>
                  <a:lnTo>
                    <a:pt x="1782" y="779"/>
                  </a:lnTo>
                  <a:lnTo>
                    <a:pt x="1774" y="791"/>
                  </a:lnTo>
                  <a:lnTo>
                    <a:pt x="1766" y="799"/>
                  </a:lnTo>
                  <a:lnTo>
                    <a:pt x="1757" y="804"/>
                  </a:lnTo>
                  <a:lnTo>
                    <a:pt x="1744" y="808"/>
                  </a:lnTo>
                  <a:lnTo>
                    <a:pt x="1730" y="809"/>
                  </a:lnTo>
                  <a:lnTo>
                    <a:pt x="1717" y="806"/>
                  </a:lnTo>
                  <a:lnTo>
                    <a:pt x="1702" y="803"/>
                  </a:lnTo>
                  <a:lnTo>
                    <a:pt x="1687" y="797"/>
                  </a:lnTo>
                  <a:lnTo>
                    <a:pt x="1672" y="790"/>
                  </a:lnTo>
                  <a:lnTo>
                    <a:pt x="1658" y="781"/>
                  </a:lnTo>
                  <a:lnTo>
                    <a:pt x="1643" y="771"/>
                  </a:lnTo>
                  <a:lnTo>
                    <a:pt x="1627" y="760"/>
                  </a:lnTo>
                  <a:lnTo>
                    <a:pt x="1613" y="749"/>
                  </a:lnTo>
                  <a:lnTo>
                    <a:pt x="1598" y="738"/>
                  </a:lnTo>
                  <a:lnTo>
                    <a:pt x="1584" y="726"/>
                  </a:lnTo>
                  <a:lnTo>
                    <a:pt x="1570" y="715"/>
                  </a:lnTo>
                  <a:lnTo>
                    <a:pt x="1558" y="705"/>
                  </a:lnTo>
                  <a:lnTo>
                    <a:pt x="1546" y="696"/>
                  </a:lnTo>
                  <a:lnTo>
                    <a:pt x="1535" y="688"/>
                  </a:lnTo>
                  <a:lnTo>
                    <a:pt x="1535" y="1286"/>
                  </a:lnTo>
                  <a:lnTo>
                    <a:pt x="1179" y="1286"/>
                  </a:lnTo>
                  <a:close/>
                </a:path>
              </a:pathLst>
            </a:custGeom>
            <a:solidFill>
              <a:srgbClr val="FFF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8276" name="Freeform 84"/>
            <p:cNvSpPr>
              <a:spLocks/>
            </p:cNvSpPr>
            <p:nvPr/>
          </p:nvSpPr>
          <p:spPr bwMode="auto">
            <a:xfrm>
              <a:off x="2163" y="3077"/>
              <a:ext cx="398" cy="317"/>
            </a:xfrm>
            <a:custGeom>
              <a:avLst/>
              <a:gdLst/>
              <a:ahLst/>
              <a:cxnLst>
                <a:cxn ang="0">
                  <a:pos x="3" y="539"/>
                </a:cxn>
                <a:cxn ang="0">
                  <a:pos x="5" y="538"/>
                </a:cxn>
                <a:cxn ang="0">
                  <a:pos x="28" y="555"/>
                </a:cxn>
                <a:cxn ang="0">
                  <a:pos x="67" y="582"/>
                </a:cxn>
                <a:cxn ang="0">
                  <a:pos x="114" y="606"/>
                </a:cxn>
                <a:cxn ang="0">
                  <a:pos x="163" y="619"/>
                </a:cxn>
                <a:cxn ang="0">
                  <a:pos x="210" y="609"/>
                </a:cxn>
                <a:cxn ang="0">
                  <a:pos x="246" y="569"/>
                </a:cxn>
                <a:cxn ang="0">
                  <a:pos x="265" y="486"/>
                </a:cxn>
                <a:cxn ang="0">
                  <a:pos x="264" y="416"/>
                </a:cxn>
                <a:cxn ang="0">
                  <a:pos x="250" y="367"/>
                </a:cxn>
                <a:cxn ang="0">
                  <a:pos x="223" y="336"/>
                </a:cxn>
                <a:cxn ang="0">
                  <a:pos x="189" y="319"/>
                </a:cxn>
                <a:cxn ang="0">
                  <a:pos x="148" y="314"/>
                </a:cxn>
                <a:cxn ang="0">
                  <a:pos x="103" y="315"/>
                </a:cxn>
                <a:cxn ang="0">
                  <a:pos x="60" y="320"/>
                </a:cxn>
                <a:cxn ang="0">
                  <a:pos x="19" y="326"/>
                </a:cxn>
                <a:cxn ang="0">
                  <a:pos x="1331" y="0"/>
                </a:cxn>
                <a:cxn ang="0">
                  <a:pos x="1167" y="326"/>
                </a:cxn>
                <a:cxn ang="0">
                  <a:pos x="1139" y="281"/>
                </a:cxn>
                <a:cxn ang="0">
                  <a:pos x="1108" y="251"/>
                </a:cxn>
                <a:cxn ang="0">
                  <a:pos x="1078" y="233"/>
                </a:cxn>
                <a:cxn ang="0">
                  <a:pos x="1047" y="223"/>
                </a:cxn>
                <a:cxn ang="0">
                  <a:pos x="1018" y="221"/>
                </a:cxn>
                <a:cxn ang="0">
                  <a:pos x="991" y="223"/>
                </a:cxn>
                <a:cxn ang="0">
                  <a:pos x="967" y="228"/>
                </a:cxn>
                <a:cxn ang="0">
                  <a:pos x="935" y="242"/>
                </a:cxn>
                <a:cxn ang="0">
                  <a:pos x="895" y="284"/>
                </a:cxn>
                <a:cxn ang="0">
                  <a:pos x="861" y="347"/>
                </a:cxn>
                <a:cxn ang="0">
                  <a:pos x="837" y="425"/>
                </a:cxn>
                <a:cxn ang="0">
                  <a:pos x="825" y="511"/>
                </a:cxn>
                <a:cxn ang="0">
                  <a:pos x="827" y="599"/>
                </a:cxn>
                <a:cxn ang="0">
                  <a:pos x="848" y="681"/>
                </a:cxn>
                <a:cxn ang="0">
                  <a:pos x="888" y="752"/>
                </a:cxn>
                <a:cxn ang="0">
                  <a:pos x="928" y="790"/>
                </a:cxn>
                <a:cxn ang="0">
                  <a:pos x="954" y="807"/>
                </a:cxn>
                <a:cxn ang="0">
                  <a:pos x="985" y="819"/>
                </a:cxn>
                <a:cxn ang="0">
                  <a:pos x="1019" y="823"/>
                </a:cxn>
                <a:cxn ang="0">
                  <a:pos x="1055" y="818"/>
                </a:cxn>
                <a:cxn ang="0">
                  <a:pos x="1091" y="800"/>
                </a:cxn>
                <a:cxn ang="0">
                  <a:pos x="1128" y="768"/>
                </a:cxn>
                <a:cxn ang="0">
                  <a:pos x="1162" y="718"/>
                </a:cxn>
                <a:cxn ang="0">
                  <a:pos x="1178" y="1057"/>
                </a:cxn>
              </a:cxnLst>
              <a:rect l="0" t="0" r="r" b="b"/>
              <a:pathLst>
                <a:path w="1331" h="1057">
                  <a:moveTo>
                    <a:pt x="3" y="1057"/>
                  </a:moveTo>
                  <a:lnTo>
                    <a:pt x="3" y="539"/>
                  </a:lnTo>
                  <a:lnTo>
                    <a:pt x="0" y="536"/>
                  </a:lnTo>
                  <a:lnTo>
                    <a:pt x="5" y="538"/>
                  </a:lnTo>
                  <a:lnTo>
                    <a:pt x="14" y="545"/>
                  </a:lnTo>
                  <a:lnTo>
                    <a:pt x="28" y="555"/>
                  </a:lnTo>
                  <a:lnTo>
                    <a:pt x="46" y="568"/>
                  </a:lnTo>
                  <a:lnTo>
                    <a:pt x="67" y="582"/>
                  </a:lnTo>
                  <a:lnTo>
                    <a:pt x="90" y="594"/>
                  </a:lnTo>
                  <a:lnTo>
                    <a:pt x="114" y="606"/>
                  </a:lnTo>
                  <a:lnTo>
                    <a:pt x="139" y="615"/>
                  </a:lnTo>
                  <a:lnTo>
                    <a:pt x="163" y="619"/>
                  </a:lnTo>
                  <a:lnTo>
                    <a:pt x="188" y="618"/>
                  </a:lnTo>
                  <a:lnTo>
                    <a:pt x="210" y="609"/>
                  </a:lnTo>
                  <a:lnTo>
                    <a:pt x="230" y="594"/>
                  </a:lnTo>
                  <a:lnTo>
                    <a:pt x="246" y="569"/>
                  </a:lnTo>
                  <a:lnTo>
                    <a:pt x="258" y="534"/>
                  </a:lnTo>
                  <a:lnTo>
                    <a:pt x="265" y="486"/>
                  </a:lnTo>
                  <a:lnTo>
                    <a:pt x="266" y="448"/>
                  </a:lnTo>
                  <a:lnTo>
                    <a:pt x="264" y="416"/>
                  </a:lnTo>
                  <a:lnTo>
                    <a:pt x="258" y="389"/>
                  </a:lnTo>
                  <a:lnTo>
                    <a:pt x="250" y="367"/>
                  </a:lnTo>
                  <a:lnTo>
                    <a:pt x="237" y="350"/>
                  </a:lnTo>
                  <a:lnTo>
                    <a:pt x="223" y="336"/>
                  </a:lnTo>
                  <a:lnTo>
                    <a:pt x="206" y="327"/>
                  </a:lnTo>
                  <a:lnTo>
                    <a:pt x="189" y="319"/>
                  </a:lnTo>
                  <a:lnTo>
                    <a:pt x="169" y="315"/>
                  </a:lnTo>
                  <a:lnTo>
                    <a:pt x="148" y="314"/>
                  </a:lnTo>
                  <a:lnTo>
                    <a:pt x="126" y="314"/>
                  </a:lnTo>
                  <a:lnTo>
                    <a:pt x="103" y="315"/>
                  </a:lnTo>
                  <a:lnTo>
                    <a:pt x="82" y="317"/>
                  </a:lnTo>
                  <a:lnTo>
                    <a:pt x="60" y="320"/>
                  </a:lnTo>
                  <a:lnTo>
                    <a:pt x="39" y="324"/>
                  </a:lnTo>
                  <a:lnTo>
                    <a:pt x="19" y="326"/>
                  </a:lnTo>
                  <a:lnTo>
                    <a:pt x="156" y="0"/>
                  </a:lnTo>
                  <a:lnTo>
                    <a:pt x="1331" y="0"/>
                  </a:lnTo>
                  <a:lnTo>
                    <a:pt x="1181" y="353"/>
                  </a:lnTo>
                  <a:lnTo>
                    <a:pt x="1167" y="326"/>
                  </a:lnTo>
                  <a:lnTo>
                    <a:pt x="1154" y="301"/>
                  </a:lnTo>
                  <a:lnTo>
                    <a:pt x="1139" y="281"/>
                  </a:lnTo>
                  <a:lnTo>
                    <a:pt x="1124" y="264"/>
                  </a:lnTo>
                  <a:lnTo>
                    <a:pt x="1108" y="251"/>
                  </a:lnTo>
                  <a:lnTo>
                    <a:pt x="1094" y="240"/>
                  </a:lnTo>
                  <a:lnTo>
                    <a:pt x="1078" y="233"/>
                  </a:lnTo>
                  <a:lnTo>
                    <a:pt x="1062" y="226"/>
                  </a:lnTo>
                  <a:lnTo>
                    <a:pt x="1047" y="223"/>
                  </a:lnTo>
                  <a:lnTo>
                    <a:pt x="1033" y="221"/>
                  </a:lnTo>
                  <a:lnTo>
                    <a:pt x="1018" y="221"/>
                  </a:lnTo>
                  <a:lnTo>
                    <a:pt x="1004" y="221"/>
                  </a:lnTo>
                  <a:lnTo>
                    <a:pt x="991" y="223"/>
                  </a:lnTo>
                  <a:lnTo>
                    <a:pt x="979" y="225"/>
                  </a:lnTo>
                  <a:lnTo>
                    <a:pt x="967" y="228"/>
                  </a:lnTo>
                  <a:lnTo>
                    <a:pt x="957" y="232"/>
                  </a:lnTo>
                  <a:lnTo>
                    <a:pt x="935" y="242"/>
                  </a:lnTo>
                  <a:lnTo>
                    <a:pt x="914" y="260"/>
                  </a:lnTo>
                  <a:lnTo>
                    <a:pt x="895" y="284"/>
                  </a:lnTo>
                  <a:lnTo>
                    <a:pt x="877" y="313"/>
                  </a:lnTo>
                  <a:lnTo>
                    <a:pt x="861" y="347"/>
                  </a:lnTo>
                  <a:lnTo>
                    <a:pt x="848" y="385"/>
                  </a:lnTo>
                  <a:lnTo>
                    <a:pt x="837" y="425"/>
                  </a:lnTo>
                  <a:lnTo>
                    <a:pt x="829" y="467"/>
                  </a:lnTo>
                  <a:lnTo>
                    <a:pt x="825" y="511"/>
                  </a:lnTo>
                  <a:lnTo>
                    <a:pt x="823" y="555"/>
                  </a:lnTo>
                  <a:lnTo>
                    <a:pt x="827" y="599"/>
                  </a:lnTo>
                  <a:lnTo>
                    <a:pt x="835" y="641"/>
                  </a:lnTo>
                  <a:lnTo>
                    <a:pt x="848" y="681"/>
                  </a:lnTo>
                  <a:lnTo>
                    <a:pt x="864" y="718"/>
                  </a:lnTo>
                  <a:lnTo>
                    <a:pt x="888" y="752"/>
                  </a:lnTo>
                  <a:lnTo>
                    <a:pt x="916" y="782"/>
                  </a:lnTo>
                  <a:lnTo>
                    <a:pt x="928" y="790"/>
                  </a:lnTo>
                  <a:lnTo>
                    <a:pt x="940" y="799"/>
                  </a:lnTo>
                  <a:lnTo>
                    <a:pt x="954" y="807"/>
                  </a:lnTo>
                  <a:lnTo>
                    <a:pt x="969" y="813"/>
                  </a:lnTo>
                  <a:lnTo>
                    <a:pt x="985" y="819"/>
                  </a:lnTo>
                  <a:lnTo>
                    <a:pt x="1002" y="822"/>
                  </a:lnTo>
                  <a:lnTo>
                    <a:pt x="1019" y="823"/>
                  </a:lnTo>
                  <a:lnTo>
                    <a:pt x="1037" y="821"/>
                  </a:lnTo>
                  <a:lnTo>
                    <a:pt x="1055" y="818"/>
                  </a:lnTo>
                  <a:lnTo>
                    <a:pt x="1074" y="810"/>
                  </a:lnTo>
                  <a:lnTo>
                    <a:pt x="1091" y="800"/>
                  </a:lnTo>
                  <a:lnTo>
                    <a:pt x="1110" y="786"/>
                  </a:lnTo>
                  <a:lnTo>
                    <a:pt x="1128" y="768"/>
                  </a:lnTo>
                  <a:lnTo>
                    <a:pt x="1145" y="746"/>
                  </a:lnTo>
                  <a:lnTo>
                    <a:pt x="1162" y="718"/>
                  </a:lnTo>
                  <a:lnTo>
                    <a:pt x="1178" y="686"/>
                  </a:lnTo>
                  <a:lnTo>
                    <a:pt x="1178" y="1057"/>
                  </a:lnTo>
                  <a:lnTo>
                    <a:pt x="3" y="1057"/>
                  </a:lnTo>
                  <a:close/>
                </a:path>
              </a:pathLst>
            </a:custGeom>
            <a:solidFill>
              <a:srgbClr val="00F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8277" name="Freeform 85"/>
            <p:cNvSpPr>
              <a:spLocks/>
            </p:cNvSpPr>
            <p:nvPr/>
          </p:nvSpPr>
          <p:spPr bwMode="auto">
            <a:xfrm>
              <a:off x="3287" y="1642"/>
              <a:ext cx="368" cy="38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66" y="0"/>
                </a:cxn>
                <a:cxn ang="0">
                  <a:pos x="446" y="27"/>
                </a:cxn>
                <a:cxn ang="0">
                  <a:pos x="432" y="53"/>
                </a:cxn>
                <a:cxn ang="0">
                  <a:pos x="423" y="79"/>
                </a:cxn>
                <a:cxn ang="0">
                  <a:pos x="419" y="102"/>
                </a:cxn>
                <a:cxn ang="0">
                  <a:pos x="420" y="123"/>
                </a:cxn>
                <a:cxn ang="0">
                  <a:pos x="426" y="143"/>
                </a:cxn>
                <a:cxn ang="0">
                  <a:pos x="435" y="161"/>
                </a:cxn>
                <a:cxn ang="0">
                  <a:pos x="447" y="177"/>
                </a:cxn>
                <a:cxn ang="0">
                  <a:pos x="462" y="192"/>
                </a:cxn>
                <a:cxn ang="0">
                  <a:pos x="481" y="205"/>
                </a:cxn>
                <a:cxn ang="0">
                  <a:pos x="502" y="215"/>
                </a:cxn>
                <a:cxn ang="0">
                  <a:pos x="525" y="225"/>
                </a:cxn>
                <a:cxn ang="0">
                  <a:pos x="550" y="232"/>
                </a:cxn>
                <a:cxn ang="0">
                  <a:pos x="576" y="238"/>
                </a:cxn>
                <a:cxn ang="0">
                  <a:pos x="602" y="242"/>
                </a:cxn>
                <a:cxn ang="0">
                  <a:pos x="631" y="244"/>
                </a:cxn>
                <a:cxn ang="0">
                  <a:pos x="658" y="244"/>
                </a:cxn>
                <a:cxn ang="0">
                  <a:pos x="685" y="242"/>
                </a:cxn>
                <a:cxn ang="0">
                  <a:pos x="713" y="238"/>
                </a:cxn>
                <a:cxn ang="0">
                  <a:pos x="739" y="231"/>
                </a:cxn>
                <a:cxn ang="0">
                  <a:pos x="764" y="224"/>
                </a:cxn>
                <a:cxn ang="0">
                  <a:pos x="787" y="213"/>
                </a:cxn>
                <a:cxn ang="0">
                  <a:pos x="809" y="202"/>
                </a:cxn>
                <a:cxn ang="0">
                  <a:pos x="828" y="188"/>
                </a:cxn>
                <a:cxn ang="0">
                  <a:pos x="845" y="172"/>
                </a:cxn>
                <a:cxn ang="0">
                  <a:pos x="858" y="154"/>
                </a:cxn>
                <a:cxn ang="0">
                  <a:pos x="868" y="133"/>
                </a:cxn>
                <a:cxn ang="0">
                  <a:pos x="874" y="111"/>
                </a:cxn>
                <a:cxn ang="0">
                  <a:pos x="876" y="86"/>
                </a:cxn>
                <a:cxn ang="0">
                  <a:pos x="874" y="60"/>
                </a:cxn>
                <a:cxn ang="0">
                  <a:pos x="867" y="30"/>
                </a:cxn>
                <a:cxn ang="0">
                  <a:pos x="854" y="0"/>
                </a:cxn>
                <a:cxn ang="0">
                  <a:pos x="1229" y="0"/>
                </a:cxn>
                <a:cxn ang="0">
                  <a:pos x="1229" y="1297"/>
                </a:cxn>
                <a:cxn ang="0">
                  <a:pos x="891" y="1297"/>
                </a:cxn>
                <a:cxn ang="0">
                  <a:pos x="910" y="1255"/>
                </a:cxn>
                <a:cxn ang="0">
                  <a:pos x="914" y="1217"/>
                </a:cxn>
                <a:cxn ang="0">
                  <a:pos x="905" y="1181"/>
                </a:cxn>
                <a:cxn ang="0">
                  <a:pos x="884" y="1151"/>
                </a:cxn>
                <a:cxn ang="0">
                  <a:pos x="854" y="1123"/>
                </a:cxn>
                <a:cxn ang="0">
                  <a:pos x="817" y="1101"/>
                </a:cxn>
                <a:cxn ang="0">
                  <a:pos x="773" y="1084"/>
                </a:cxn>
                <a:cxn ang="0">
                  <a:pos x="727" y="1073"/>
                </a:cxn>
                <a:cxn ang="0">
                  <a:pos x="680" y="1069"/>
                </a:cxn>
                <a:cxn ang="0">
                  <a:pos x="634" y="1071"/>
                </a:cxn>
                <a:cxn ang="0">
                  <a:pos x="590" y="1082"/>
                </a:cxn>
                <a:cxn ang="0">
                  <a:pos x="550" y="1100"/>
                </a:cxn>
                <a:cxn ang="0">
                  <a:pos x="517" y="1127"/>
                </a:cxn>
                <a:cxn ang="0">
                  <a:pos x="494" y="1164"/>
                </a:cxn>
                <a:cxn ang="0">
                  <a:pos x="480" y="1210"/>
                </a:cxn>
                <a:cxn ang="0">
                  <a:pos x="480" y="1267"/>
                </a:cxn>
                <a:cxn ang="0">
                  <a:pos x="162" y="1126"/>
                </a:cxn>
                <a:cxn ang="0">
                  <a:pos x="0" y="0"/>
                </a:cxn>
              </a:cxnLst>
              <a:rect l="0" t="0" r="r" b="b"/>
              <a:pathLst>
                <a:path w="1229" h="1297">
                  <a:moveTo>
                    <a:pt x="0" y="0"/>
                  </a:moveTo>
                  <a:lnTo>
                    <a:pt x="466" y="0"/>
                  </a:lnTo>
                  <a:lnTo>
                    <a:pt x="446" y="27"/>
                  </a:lnTo>
                  <a:lnTo>
                    <a:pt x="432" y="53"/>
                  </a:lnTo>
                  <a:lnTo>
                    <a:pt x="423" y="79"/>
                  </a:lnTo>
                  <a:lnTo>
                    <a:pt x="419" y="102"/>
                  </a:lnTo>
                  <a:lnTo>
                    <a:pt x="420" y="123"/>
                  </a:lnTo>
                  <a:lnTo>
                    <a:pt x="426" y="143"/>
                  </a:lnTo>
                  <a:lnTo>
                    <a:pt x="435" y="161"/>
                  </a:lnTo>
                  <a:lnTo>
                    <a:pt x="447" y="177"/>
                  </a:lnTo>
                  <a:lnTo>
                    <a:pt x="462" y="192"/>
                  </a:lnTo>
                  <a:lnTo>
                    <a:pt x="481" y="205"/>
                  </a:lnTo>
                  <a:lnTo>
                    <a:pt x="502" y="215"/>
                  </a:lnTo>
                  <a:lnTo>
                    <a:pt x="525" y="225"/>
                  </a:lnTo>
                  <a:lnTo>
                    <a:pt x="550" y="232"/>
                  </a:lnTo>
                  <a:lnTo>
                    <a:pt x="576" y="238"/>
                  </a:lnTo>
                  <a:lnTo>
                    <a:pt x="602" y="242"/>
                  </a:lnTo>
                  <a:lnTo>
                    <a:pt x="631" y="244"/>
                  </a:lnTo>
                  <a:lnTo>
                    <a:pt x="658" y="244"/>
                  </a:lnTo>
                  <a:lnTo>
                    <a:pt x="685" y="242"/>
                  </a:lnTo>
                  <a:lnTo>
                    <a:pt x="713" y="238"/>
                  </a:lnTo>
                  <a:lnTo>
                    <a:pt x="739" y="231"/>
                  </a:lnTo>
                  <a:lnTo>
                    <a:pt x="764" y="224"/>
                  </a:lnTo>
                  <a:lnTo>
                    <a:pt x="787" y="213"/>
                  </a:lnTo>
                  <a:lnTo>
                    <a:pt x="809" y="202"/>
                  </a:lnTo>
                  <a:lnTo>
                    <a:pt x="828" y="188"/>
                  </a:lnTo>
                  <a:lnTo>
                    <a:pt x="845" y="172"/>
                  </a:lnTo>
                  <a:lnTo>
                    <a:pt x="858" y="154"/>
                  </a:lnTo>
                  <a:lnTo>
                    <a:pt x="868" y="133"/>
                  </a:lnTo>
                  <a:lnTo>
                    <a:pt x="874" y="111"/>
                  </a:lnTo>
                  <a:lnTo>
                    <a:pt x="876" y="86"/>
                  </a:lnTo>
                  <a:lnTo>
                    <a:pt x="874" y="60"/>
                  </a:lnTo>
                  <a:lnTo>
                    <a:pt x="867" y="30"/>
                  </a:lnTo>
                  <a:lnTo>
                    <a:pt x="854" y="0"/>
                  </a:lnTo>
                  <a:lnTo>
                    <a:pt x="1229" y="0"/>
                  </a:lnTo>
                  <a:lnTo>
                    <a:pt x="1229" y="1297"/>
                  </a:lnTo>
                  <a:lnTo>
                    <a:pt x="891" y="1297"/>
                  </a:lnTo>
                  <a:lnTo>
                    <a:pt x="910" y="1255"/>
                  </a:lnTo>
                  <a:lnTo>
                    <a:pt x="914" y="1217"/>
                  </a:lnTo>
                  <a:lnTo>
                    <a:pt x="905" y="1181"/>
                  </a:lnTo>
                  <a:lnTo>
                    <a:pt x="884" y="1151"/>
                  </a:lnTo>
                  <a:lnTo>
                    <a:pt x="854" y="1123"/>
                  </a:lnTo>
                  <a:lnTo>
                    <a:pt x="817" y="1101"/>
                  </a:lnTo>
                  <a:lnTo>
                    <a:pt x="773" y="1084"/>
                  </a:lnTo>
                  <a:lnTo>
                    <a:pt x="727" y="1073"/>
                  </a:lnTo>
                  <a:lnTo>
                    <a:pt x="680" y="1069"/>
                  </a:lnTo>
                  <a:lnTo>
                    <a:pt x="634" y="1071"/>
                  </a:lnTo>
                  <a:lnTo>
                    <a:pt x="590" y="1082"/>
                  </a:lnTo>
                  <a:lnTo>
                    <a:pt x="550" y="1100"/>
                  </a:lnTo>
                  <a:lnTo>
                    <a:pt x="517" y="1127"/>
                  </a:lnTo>
                  <a:lnTo>
                    <a:pt x="494" y="1164"/>
                  </a:lnTo>
                  <a:lnTo>
                    <a:pt x="480" y="1210"/>
                  </a:lnTo>
                  <a:lnTo>
                    <a:pt x="480" y="1267"/>
                  </a:lnTo>
                  <a:lnTo>
                    <a:pt x="162" y="112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82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8278" name="Text Box 86"/>
          <p:cNvSpPr txBox="1">
            <a:spLocks noChangeArrowheads="1"/>
          </p:cNvSpPr>
          <p:nvPr/>
        </p:nvSpPr>
        <p:spPr bwMode="auto">
          <a:xfrm>
            <a:off x="5105400" y="4038600"/>
            <a:ext cx="2109788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200"/>
              <a:t>Проверка:</a:t>
            </a:r>
          </a:p>
        </p:txBody>
      </p:sp>
      <p:sp>
        <p:nvSpPr>
          <p:cNvPr id="8279" name="Text Box 87"/>
          <p:cNvSpPr txBox="1">
            <a:spLocks noChangeArrowheads="1"/>
          </p:cNvSpPr>
          <p:nvPr/>
        </p:nvSpPr>
        <p:spPr bwMode="auto">
          <a:xfrm>
            <a:off x="5029200" y="4572000"/>
            <a:ext cx="247332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4000"/>
              <a:t>6 + 7 = 13</a:t>
            </a:r>
          </a:p>
        </p:txBody>
      </p:sp>
      <p:sp>
        <p:nvSpPr>
          <p:cNvPr id="8280" name="Rectangle 88"/>
          <p:cNvSpPr>
            <a:spLocks noChangeArrowheads="1"/>
          </p:cNvSpPr>
          <p:nvPr/>
        </p:nvSpPr>
        <p:spPr bwMode="auto">
          <a:xfrm>
            <a:off x="4724400" y="4038600"/>
            <a:ext cx="3005138" cy="1371600"/>
          </a:xfrm>
          <a:prstGeom prst="rect">
            <a:avLst/>
          </a:prstGeom>
          <a:noFill/>
          <a:ln w="38100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2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2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82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82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82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2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900" decel="100000" fill="hold"/>
                                        <p:tgtEl>
                                          <p:spTgt spid="82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82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820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82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900" decel="100000" fill="hold"/>
                                        <p:tgtEl>
                                          <p:spTgt spid="82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82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82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82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900" decel="100000" fill="hold"/>
                                        <p:tgtEl>
                                          <p:spTgt spid="82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82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82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82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900" decel="100000" fill="hold"/>
                                        <p:tgtEl>
                                          <p:spTgt spid="82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82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82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82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900" decel="100000" fill="hold"/>
                                        <p:tgtEl>
                                          <p:spTgt spid="82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82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82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82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900" decel="100000" fill="hold"/>
                                        <p:tgtEl>
                                          <p:spTgt spid="82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82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82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82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900" decel="100000" fill="hold"/>
                                        <p:tgtEl>
                                          <p:spTgt spid="82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82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82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82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900" decel="100000" fill="hold"/>
                                        <p:tgtEl>
                                          <p:spTgt spid="82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82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82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82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900" decel="100000" fill="hold"/>
                                        <p:tgtEl>
                                          <p:spTgt spid="82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82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82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82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900" decel="100000" fill="hold"/>
                                        <p:tgtEl>
                                          <p:spTgt spid="82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82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1000"/>
                                        <p:tgtEl>
                                          <p:spTgt spid="82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82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900" decel="100000" fill="hold"/>
                                        <p:tgtEl>
                                          <p:spTgt spid="82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82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5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1000"/>
                                        <p:tgtEl>
                                          <p:spTgt spid="825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82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900" decel="100000" fill="hold"/>
                                        <p:tgtEl>
                                          <p:spTgt spid="82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82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1000"/>
                                        <p:tgtEl>
                                          <p:spTgt spid="826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82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900" decel="100000" fill="hold"/>
                                        <p:tgtEl>
                                          <p:spTgt spid="82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82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1000"/>
                                        <p:tgtEl>
                                          <p:spTgt spid="826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82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900" decel="100000" fill="hold"/>
                                        <p:tgtEl>
                                          <p:spTgt spid="82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82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7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1000"/>
                                        <p:tgtEl>
                                          <p:spTgt spid="826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0" dur="1000" fill="hold"/>
                                        <p:tgtEl>
                                          <p:spTgt spid="82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900" decel="100000" fill="hold"/>
                                        <p:tgtEl>
                                          <p:spTgt spid="82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82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1000"/>
                                        <p:tgtEl>
                                          <p:spTgt spid="826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8" dur="1000" fill="hold"/>
                                        <p:tgtEl>
                                          <p:spTgt spid="82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900" decel="100000" fill="hold"/>
                                        <p:tgtEl>
                                          <p:spTgt spid="82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82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5" dur="1000"/>
                                        <p:tgtEl>
                                          <p:spTgt spid="828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6" dur="1000" fill="hold"/>
                                        <p:tgtEl>
                                          <p:spTgt spid="82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900" decel="100000" fill="hold"/>
                                        <p:tgtEl>
                                          <p:spTgt spid="82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82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9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1" dur="1000"/>
                                        <p:tgtEl>
                                          <p:spTgt spid="827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2" dur="1000" fill="hold"/>
                                        <p:tgtEl>
                                          <p:spTgt spid="82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900" decel="100000" fill="hold"/>
                                        <p:tgtEl>
                                          <p:spTgt spid="82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82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5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7" dur="1000"/>
                                        <p:tgtEl>
                                          <p:spTgt spid="827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8" dur="1000" fill="hold"/>
                                        <p:tgtEl>
                                          <p:spTgt spid="82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900" decel="100000" fill="hold"/>
                                        <p:tgtEl>
                                          <p:spTgt spid="82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82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19" grpId="0" animBg="1"/>
      <p:bldP spid="8220" grpId="0" animBg="1"/>
      <p:bldP spid="8240" grpId="0"/>
      <p:bldP spid="8248" grpId="0" animBg="1"/>
      <p:bldP spid="8249" grpId="0" animBg="1"/>
      <p:bldP spid="8253" grpId="0" animBg="1"/>
      <p:bldP spid="8254" grpId="0"/>
      <p:bldP spid="8262" grpId="0"/>
      <p:bldP spid="8266" grpId="0"/>
      <p:bldP spid="8267" grpId="0"/>
      <p:bldP spid="8278" grpId="0"/>
      <p:bldP spid="8279" grpId="0"/>
      <p:bldP spid="8280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67" name="Rectangle 51"/>
          <p:cNvSpPr>
            <a:spLocks noChangeArrowheads="1"/>
          </p:cNvSpPr>
          <p:nvPr/>
        </p:nvSpPr>
        <p:spPr bwMode="auto">
          <a:xfrm>
            <a:off x="4191000" y="1524000"/>
            <a:ext cx="522288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8000"/>
              <a:t>-</a:t>
            </a:r>
          </a:p>
        </p:txBody>
      </p:sp>
      <p:sp>
        <p:nvSpPr>
          <p:cNvPr id="9245" name="Text Box 29"/>
          <p:cNvSpPr txBox="1">
            <a:spLocks noChangeArrowheads="1"/>
          </p:cNvSpPr>
          <p:nvPr/>
        </p:nvSpPr>
        <p:spPr bwMode="auto">
          <a:xfrm>
            <a:off x="1066800" y="1524000"/>
            <a:ext cx="914400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8000"/>
              <a:t> - </a:t>
            </a:r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title"/>
          </p:nvPr>
        </p:nvSpPr>
        <p:spPr>
          <a:xfrm>
            <a:off x="381000" y="0"/>
            <a:ext cx="8229600" cy="1752600"/>
          </a:xfrm>
        </p:spPr>
        <p:txBody>
          <a:bodyPr/>
          <a:lstStyle/>
          <a:p>
            <a:r>
              <a:rPr lang="ru-RU" dirty="0" smtClean="0">
                <a:solidFill>
                  <a:schemeClr val="accent2"/>
                </a:solidFill>
              </a:rPr>
              <a:t>Выполни </a:t>
            </a:r>
            <a:r>
              <a:rPr lang="ru-RU" dirty="0">
                <a:solidFill>
                  <a:schemeClr val="accent2"/>
                </a:solidFill>
              </a:rPr>
              <a:t>вычитание с проверкой:</a:t>
            </a:r>
            <a:r>
              <a:rPr lang="ru-RU" sz="3600" dirty="0">
                <a:solidFill>
                  <a:schemeClr val="accent2"/>
                </a:solidFill>
              </a:rPr>
              <a:t>  </a:t>
            </a:r>
            <a:r>
              <a:rPr lang="ru-RU" sz="4000" b="1" dirty="0">
                <a:solidFill>
                  <a:schemeClr val="accent2"/>
                </a:solidFill>
              </a:rPr>
              <a:t>12 – 4</a:t>
            </a:r>
            <a:r>
              <a:rPr lang="ru-RU" sz="3600" dirty="0">
                <a:solidFill>
                  <a:schemeClr val="accent2"/>
                </a:solidFill>
              </a:rPr>
              <a:t>.</a:t>
            </a:r>
          </a:p>
        </p:txBody>
      </p:sp>
      <p:sp>
        <p:nvSpPr>
          <p:cNvPr id="9221" name="AutoShape 5"/>
          <p:cNvSpPr>
            <a:spLocks noChangeArrowheads="1"/>
          </p:cNvSpPr>
          <p:nvPr/>
        </p:nvSpPr>
        <p:spPr bwMode="auto">
          <a:xfrm>
            <a:off x="228600" y="1828800"/>
            <a:ext cx="914400" cy="99060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grpSp>
        <p:nvGrpSpPr>
          <p:cNvPr id="9246" name="Group 30"/>
          <p:cNvGrpSpPr>
            <a:grpSpLocks/>
          </p:cNvGrpSpPr>
          <p:nvPr/>
        </p:nvGrpSpPr>
        <p:grpSpPr bwMode="auto">
          <a:xfrm>
            <a:off x="4724400" y="2057400"/>
            <a:ext cx="447675" cy="447675"/>
            <a:chOff x="1344" y="1200"/>
            <a:chExt cx="282" cy="282"/>
          </a:xfrm>
        </p:grpSpPr>
        <p:sp>
          <p:nvSpPr>
            <p:cNvPr id="9225" name="Oval 9"/>
            <p:cNvSpPr>
              <a:spLocks noChangeArrowheads="1"/>
            </p:cNvSpPr>
            <p:nvPr/>
          </p:nvSpPr>
          <p:spPr bwMode="auto">
            <a:xfrm>
              <a:off x="1344" y="1392"/>
              <a:ext cx="90" cy="90"/>
            </a:xfrm>
            <a:prstGeom prst="ellipse">
              <a:avLst/>
            </a:prstGeom>
            <a:solidFill>
              <a:srgbClr val="008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226" name="Oval 10"/>
            <p:cNvSpPr>
              <a:spLocks noChangeArrowheads="1"/>
            </p:cNvSpPr>
            <p:nvPr/>
          </p:nvSpPr>
          <p:spPr bwMode="auto">
            <a:xfrm>
              <a:off x="1536" y="1392"/>
              <a:ext cx="90" cy="90"/>
            </a:xfrm>
            <a:prstGeom prst="ellipse">
              <a:avLst/>
            </a:prstGeom>
            <a:solidFill>
              <a:srgbClr val="008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227" name="Oval 11"/>
            <p:cNvSpPr>
              <a:spLocks noChangeArrowheads="1"/>
            </p:cNvSpPr>
            <p:nvPr/>
          </p:nvSpPr>
          <p:spPr bwMode="auto">
            <a:xfrm>
              <a:off x="1344" y="1200"/>
              <a:ext cx="90" cy="90"/>
            </a:xfrm>
            <a:prstGeom prst="ellipse">
              <a:avLst/>
            </a:prstGeom>
            <a:solidFill>
              <a:srgbClr val="008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228" name="Oval 12"/>
            <p:cNvSpPr>
              <a:spLocks noChangeArrowheads="1"/>
            </p:cNvSpPr>
            <p:nvPr/>
          </p:nvSpPr>
          <p:spPr bwMode="auto">
            <a:xfrm>
              <a:off x="1536" y="1200"/>
              <a:ext cx="90" cy="90"/>
            </a:xfrm>
            <a:prstGeom prst="ellipse">
              <a:avLst/>
            </a:prstGeom>
            <a:solidFill>
              <a:srgbClr val="008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</p:grpSp>
      <p:grpSp>
        <p:nvGrpSpPr>
          <p:cNvPr id="9244" name="Group 28"/>
          <p:cNvGrpSpPr>
            <a:grpSpLocks/>
          </p:cNvGrpSpPr>
          <p:nvPr/>
        </p:nvGrpSpPr>
        <p:grpSpPr bwMode="auto">
          <a:xfrm>
            <a:off x="1143000" y="2057400"/>
            <a:ext cx="142875" cy="447675"/>
            <a:chOff x="1728" y="1200"/>
            <a:chExt cx="90" cy="282"/>
          </a:xfrm>
        </p:grpSpPr>
        <p:sp>
          <p:nvSpPr>
            <p:cNvPr id="9224" name="Oval 8"/>
            <p:cNvSpPr>
              <a:spLocks noChangeArrowheads="1"/>
            </p:cNvSpPr>
            <p:nvPr/>
          </p:nvSpPr>
          <p:spPr bwMode="auto">
            <a:xfrm>
              <a:off x="1728" y="1200"/>
              <a:ext cx="90" cy="90"/>
            </a:xfrm>
            <a:prstGeom prst="ellipse">
              <a:avLst/>
            </a:prstGeom>
            <a:solidFill>
              <a:srgbClr val="008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229" name="Oval 13"/>
            <p:cNvSpPr>
              <a:spLocks noChangeArrowheads="1"/>
            </p:cNvSpPr>
            <p:nvPr/>
          </p:nvSpPr>
          <p:spPr bwMode="auto">
            <a:xfrm>
              <a:off x="1728" y="1392"/>
              <a:ext cx="90" cy="90"/>
            </a:xfrm>
            <a:prstGeom prst="ellipse">
              <a:avLst/>
            </a:prstGeom>
            <a:solidFill>
              <a:srgbClr val="008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</p:grpSp>
      <p:grpSp>
        <p:nvGrpSpPr>
          <p:cNvPr id="9230" name="Group 14"/>
          <p:cNvGrpSpPr>
            <a:grpSpLocks/>
          </p:cNvGrpSpPr>
          <p:nvPr/>
        </p:nvGrpSpPr>
        <p:grpSpPr bwMode="auto">
          <a:xfrm>
            <a:off x="6096000" y="1981200"/>
            <a:ext cx="752475" cy="447675"/>
            <a:chOff x="3408" y="1200"/>
            <a:chExt cx="474" cy="282"/>
          </a:xfrm>
        </p:grpSpPr>
        <p:sp>
          <p:nvSpPr>
            <p:cNvPr id="9231" name="Oval 15"/>
            <p:cNvSpPr>
              <a:spLocks noChangeArrowheads="1"/>
            </p:cNvSpPr>
            <p:nvPr/>
          </p:nvSpPr>
          <p:spPr bwMode="auto">
            <a:xfrm>
              <a:off x="3792" y="1200"/>
              <a:ext cx="90" cy="90"/>
            </a:xfrm>
            <a:prstGeom prst="ellipse">
              <a:avLst/>
            </a:prstGeom>
            <a:solidFill>
              <a:srgbClr val="008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232" name="Oval 16"/>
            <p:cNvSpPr>
              <a:spLocks noChangeArrowheads="1"/>
            </p:cNvSpPr>
            <p:nvPr/>
          </p:nvSpPr>
          <p:spPr bwMode="auto">
            <a:xfrm>
              <a:off x="3408" y="1392"/>
              <a:ext cx="90" cy="90"/>
            </a:xfrm>
            <a:prstGeom prst="ellipse">
              <a:avLst/>
            </a:prstGeom>
            <a:solidFill>
              <a:srgbClr val="008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233" name="Oval 17"/>
            <p:cNvSpPr>
              <a:spLocks noChangeArrowheads="1"/>
            </p:cNvSpPr>
            <p:nvPr/>
          </p:nvSpPr>
          <p:spPr bwMode="auto">
            <a:xfrm>
              <a:off x="3600" y="1392"/>
              <a:ext cx="90" cy="90"/>
            </a:xfrm>
            <a:prstGeom prst="ellipse">
              <a:avLst/>
            </a:prstGeom>
            <a:solidFill>
              <a:srgbClr val="008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234" name="Oval 18"/>
            <p:cNvSpPr>
              <a:spLocks noChangeArrowheads="1"/>
            </p:cNvSpPr>
            <p:nvPr/>
          </p:nvSpPr>
          <p:spPr bwMode="auto">
            <a:xfrm>
              <a:off x="3408" y="1200"/>
              <a:ext cx="90" cy="90"/>
            </a:xfrm>
            <a:prstGeom prst="ellipse">
              <a:avLst/>
            </a:prstGeom>
            <a:solidFill>
              <a:srgbClr val="008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235" name="Oval 19"/>
            <p:cNvSpPr>
              <a:spLocks noChangeArrowheads="1"/>
            </p:cNvSpPr>
            <p:nvPr/>
          </p:nvSpPr>
          <p:spPr bwMode="auto">
            <a:xfrm>
              <a:off x="3600" y="1200"/>
              <a:ext cx="90" cy="90"/>
            </a:xfrm>
            <a:prstGeom prst="ellipse">
              <a:avLst/>
            </a:prstGeom>
            <a:solidFill>
              <a:srgbClr val="008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236" name="Oval 20"/>
            <p:cNvSpPr>
              <a:spLocks noChangeArrowheads="1"/>
            </p:cNvSpPr>
            <p:nvPr/>
          </p:nvSpPr>
          <p:spPr bwMode="auto">
            <a:xfrm>
              <a:off x="3792" y="1392"/>
              <a:ext cx="90" cy="90"/>
            </a:xfrm>
            <a:prstGeom prst="ellipse">
              <a:avLst/>
            </a:prstGeom>
            <a:solidFill>
              <a:srgbClr val="008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9247" name="Oval 31"/>
          <p:cNvSpPr>
            <a:spLocks noChangeArrowheads="1"/>
          </p:cNvSpPr>
          <p:nvPr/>
        </p:nvSpPr>
        <p:spPr bwMode="auto">
          <a:xfrm rot="16200000">
            <a:off x="3638550" y="2076450"/>
            <a:ext cx="609600" cy="266700"/>
          </a:xfrm>
          <a:prstGeom prst="ellips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grpSp>
        <p:nvGrpSpPr>
          <p:cNvPr id="9248" name="Group 32"/>
          <p:cNvGrpSpPr>
            <a:grpSpLocks/>
          </p:cNvGrpSpPr>
          <p:nvPr/>
        </p:nvGrpSpPr>
        <p:grpSpPr bwMode="auto">
          <a:xfrm rot="9967039">
            <a:off x="4114800" y="1752600"/>
            <a:ext cx="706438" cy="609600"/>
            <a:chOff x="1344" y="1920"/>
            <a:chExt cx="541" cy="384"/>
          </a:xfrm>
        </p:grpSpPr>
        <p:sp>
          <p:nvSpPr>
            <p:cNvPr id="9249" name="Line 33"/>
            <p:cNvSpPr>
              <a:spLocks noChangeShapeType="1"/>
            </p:cNvSpPr>
            <p:nvPr/>
          </p:nvSpPr>
          <p:spPr bwMode="auto">
            <a:xfrm flipH="1" flipV="1">
              <a:off x="1344" y="2112"/>
              <a:ext cx="113" cy="9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9250" name="Arc 34"/>
            <p:cNvSpPr>
              <a:spLocks/>
            </p:cNvSpPr>
            <p:nvPr/>
          </p:nvSpPr>
          <p:spPr bwMode="auto">
            <a:xfrm rot="7410581">
              <a:off x="1495" y="1913"/>
              <a:ext cx="384" cy="397"/>
            </a:xfrm>
            <a:custGeom>
              <a:avLst/>
              <a:gdLst>
                <a:gd name="G0" fmla="+- 0 0 0"/>
                <a:gd name="G1" fmla="+- 20640 0 0"/>
                <a:gd name="G2" fmla="+- 21600 0 0"/>
                <a:gd name="T0" fmla="*/ 6368 w 21600"/>
                <a:gd name="T1" fmla="*/ 0 h 20640"/>
                <a:gd name="T2" fmla="*/ 21600 w 21600"/>
                <a:gd name="T3" fmla="*/ 20640 h 20640"/>
                <a:gd name="T4" fmla="*/ 0 w 21600"/>
                <a:gd name="T5" fmla="*/ 20640 h 206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0640" fill="none" extrusionOk="0">
                  <a:moveTo>
                    <a:pt x="6367" y="0"/>
                  </a:moveTo>
                  <a:cubicBezTo>
                    <a:pt x="15423" y="2793"/>
                    <a:pt x="21600" y="11163"/>
                    <a:pt x="21600" y="20640"/>
                  </a:cubicBezTo>
                </a:path>
                <a:path w="21600" h="20640" stroke="0" extrusionOk="0">
                  <a:moveTo>
                    <a:pt x="6367" y="0"/>
                  </a:moveTo>
                  <a:cubicBezTo>
                    <a:pt x="15423" y="2793"/>
                    <a:pt x="21600" y="11163"/>
                    <a:pt x="21600" y="20640"/>
                  </a:cubicBezTo>
                  <a:lnTo>
                    <a:pt x="0" y="20640"/>
                  </a:lnTo>
                  <a:close/>
                </a:path>
              </a:pathLst>
            </a:cu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</p:grpSp>
      <p:grpSp>
        <p:nvGrpSpPr>
          <p:cNvPr id="9251" name="Group 35"/>
          <p:cNvGrpSpPr>
            <a:grpSpLocks/>
          </p:cNvGrpSpPr>
          <p:nvPr/>
        </p:nvGrpSpPr>
        <p:grpSpPr bwMode="auto">
          <a:xfrm>
            <a:off x="2971800" y="1905000"/>
            <a:ext cx="838200" cy="828675"/>
            <a:chOff x="2736" y="1200"/>
            <a:chExt cx="528" cy="522"/>
          </a:xfrm>
        </p:grpSpPr>
        <p:grpSp>
          <p:nvGrpSpPr>
            <p:cNvPr id="9252" name="Group 36"/>
            <p:cNvGrpSpPr>
              <a:grpSpLocks/>
            </p:cNvGrpSpPr>
            <p:nvPr/>
          </p:nvGrpSpPr>
          <p:grpSpPr bwMode="auto">
            <a:xfrm>
              <a:off x="2736" y="1200"/>
              <a:ext cx="426" cy="522"/>
              <a:chOff x="768" y="1200"/>
              <a:chExt cx="426" cy="522"/>
            </a:xfrm>
          </p:grpSpPr>
          <p:sp>
            <p:nvSpPr>
              <p:cNvPr id="9253" name="Oval 37"/>
              <p:cNvSpPr>
                <a:spLocks noChangeArrowheads="1"/>
              </p:cNvSpPr>
              <p:nvPr/>
            </p:nvSpPr>
            <p:spPr bwMode="auto">
              <a:xfrm>
                <a:off x="912" y="1344"/>
                <a:ext cx="90" cy="90"/>
              </a:xfrm>
              <a:prstGeom prst="ellipse">
                <a:avLst/>
              </a:prstGeom>
              <a:solidFill>
                <a:srgbClr val="008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9254" name="Oval 38"/>
              <p:cNvSpPr>
                <a:spLocks noChangeArrowheads="1"/>
              </p:cNvSpPr>
              <p:nvPr/>
            </p:nvSpPr>
            <p:spPr bwMode="auto">
              <a:xfrm>
                <a:off x="960" y="1200"/>
                <a:ext cx="96" cy="96"/>
              </a:xfrm>
              <a:prstGeom prst="ellipse">
                <a:avLst/>
              </a:prstGeom>
              <a:solidFill>
                <a:srgbClr val="008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9255" name="Oval 39"/>
              <p:cNvSpPr>
                <a:spLocks noChangeArrowheads="1"/>
              </p:cNvSpPr>
              <p:nvPr/>
            </p:nvSpPr>
            <p:spPr bwMode="auto">
              <a:xfrm>
                <a:off x="816" y="1488"/>
                <a:ext cx="90" cy="90"/>
              </a:xfrm>
              <a:prstGeom prst="ellipse">
                <a:avLst/>
              </a:prstGeom>
              <a:solidFill>
                <a:srgbClr val="008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9256" name="Oval 40"/>
              <p:cNvSpPr>
                <a:spLocks noChangeArrowheads="1"/>
              </p:cNvSpPr>
              <p:nvPr/>
            </p:nvSpPr>
            <p:spPr bwMode="auto">
              <a:xfrm>
                <a:off x="960" y="1488"/>
                <a:ext cx="90" cy="90"/>
              </a:xfrm>
              <a:prstGeom prst="ellipse">
                <a:avLst/>
              </a:prstGeom>
              <a:solidFill>
                <a:srgbClr val="008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9257" name="Oval 41"/>
              <p:cNvSpPr>
                <a:spLocks noChangeArrowheads="1"/>
              </p:cNvSpPr>
              <p:nvPr/>
            </p:nvSpPr>
            <p:spPr bwMode="auto">
              <a:xfrm>
                <a:off x="1104" y="1488"/>
                <a:ext cx="90" cy="90"/>
              </a:xfrm>
              <a:prstGeom prst="ellipse">
                <a:avLst/>
              </a:prstGeom>
              <a:solidFill>
                <a:srgbClr val="008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9258" name="Oval 42"/>
              <p:cNvSpPr>
                <a:spLocks noChangeArrowheads="1"/>
              </p:cNvSpPr>
              <p:nvPr/>
            </p:nvSpPr>
            <p:spPr bwMode="auto">
              <a:xfrm>
                <a:off x="768" y="1632"/>
                <a:ext cx="90" cy="90"/>
              </a:xfrm>
              <a:prstGeom prst="ellipse">
                <a:avLst/>
              </a:prstGeom>
              <a:solidFill>
                <a:srgbClr val="008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9259" name="Oval 43"/>
              <p:cNvSpPr>
                <a:spLocks noChangeArrowheads="1"/>
              </p:cNvSpPr>
              <p:nvPr/>
            </p:nvSpPr>
            <p:spPr bwMode="auto">
              <a:xfrm>
                <a:off x="1056" y="1344"/>
                <a:ext cx="90" cy="90"/>
              </a:xfrm>
              <a:prstGeom prst="ellipse">
                <a:avLst/>
              </a:prstGeom>
              <a:solidFill>
                <a:srgbClr val="008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9260" name="Oval 44"/>
              <p:cNvSpPr>
                <a:spLocks noChangeArrowheads="1"/>
              </p:cNvSpPr>
              <p:nvPr/>
            </p:nvSpPr>
            <p:spPr bwMode="auto">
              <a:xfrm>
                <a:off x="1056" y="1632"/>
                <a:ext cx="90" cy="90"/>
              </a:xfrm>
              <a:prstGeom prst="ellipse">
                <a:avLst/>
              </a:prstGeom>
              <a:solidFill>
                <a:srgbClr val="008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9261" name="Oval 45"/>
              <p:cNvSpPr>
                <a:spLocks noChangeArrowheads="1"/>
              </p:cNvSpPr>
              <p:nvPr/>
            </p:nvSpPr>
            <p:spPr bwMode="auto">
              <a:xfrm>
                <a:off x="912" y="1632"/>
                <a:ext cx="90" cy="90"/>
              </a:xfrm>
              <a:prstGeom prst="ellipse">
                <a:avLst/>
              </a:prstGeom>
              <a:solidFill>
                <a:srgbClr val="008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sp>
          <p:nvSpPr>
            <p:cNvPr id="9262" name="Oval 46"/>
            <p:cNvSpPr>
              <a:spLocks noChangeArrowheads="1"/>
            </p:cNvSpPr>
            <p:nvPr/>
          </p:nvSpPr>
          <p:spPr bwMode="auto">
            <a:xfrm>
              <a:off x="3168" y="1632"/>
              <a:ext cx="96" cy="90"/>
            </a:xfrm>
            <a:prstGeom prst="ellipse">
              <a:avLst/>
            </a:prstGeom>
            <a:solidFill>
              <a:srgbClr val="008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9263" name="Rectangle 47"/>
          <p:cNvSpPr>
            <a:spLocks noChangeArrowheads="1"/>
          </p:cNvSpPr>
          <p:nvPr/>
        </p:nvSpPr>
        <p:spPr bwMode="auto">
          <a:xfrm>
            <a:off x="2514600" y="1752600"/>
            <a:ext cx="6858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6000"/>
              <a:t>=</a:t>
            </a:r>
          </a:p>
        </p:txBody>
      </p:sp>
      <p:grpSp>
        <p:nvGrpSpPr>
          <p:cNvPr id="9264" name="Group 48"/>
          <p:cNvGrpSpPr>
            <a:grpSpLocks/>
          </p:cNvGrpSpPr>
          <p:nvPr/>
        </p:nvGrpSpPr>
        <p:grpSpPr bwMode="auto">
          <a:xfrm>
            <a:off x="3886200" y="1981200"/>
            <a:ext cx="142875" cy="447675"/>
            <a:chOff x="1728" y="1200"/>
            <a:chExt cx="90" cy="282"/>
          </a:xfrm>
        </p:grpSpPr>
        <p:sp>
          <p:nvSpPr>
            <p:cNvPr id="9265" name="Oval 49"/>
            <p:cNvSpPr>
              <a:spLocks noChangeArrowheads="1"/>
            </p:cNvSpPr>
            <p:nvPr/>
          </p:nvSpPr>
          <p:spPr bwMode="auto">
            <a:xfrm>
              <a:off x="1728" y="1200"/>
              <a:ext cx="90" cy="90"/>
            </a:xfrm>
            <a:prstGeom prst="ellipse">
              <a:avLst/>
            </a:prstGeom>
            <a:solidFill>
              <a:srgbClr val="008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266" name="Oval 50"/>
            <p:cNvSpPr>
              <a:spLocks noChangeArrowheads="1"/>
            </p:cNvSpPr>
            <p:nvPr/>
          </p:nvSpPr>
          <p:spPr bwMode="auto">
            <a:xfrm>
              <a:off x="1728" y="1392"/>
              <a:ext cx="90" cy="90"/>
            </a:xfrm>
            <a:prstGeom prst="ellipse">
              <a:avLst/>
            </a:prstGeom>
            <a:solidFill>
              <a:srgbClr val="008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</p:grpSp>
      <p:grpSp>
        <p:nvGrpSpPr>
          <p:cNvPr id="9268" name="Group 52"/>
          <p:cNvGrpSpPr>
            <a:grpSpLocks/>
          </p:cNvGrpSpPr>
          <p:nvPr/>
        </p:nvGrpSpPr>
        <p:grpSpPr bwMode="auto">
          <a:xfrm>
            <a:off x="1981200" y="2057400"/>
            <a:ext cx="447675" cy="447675"/>
            <a:chOff x="1344" y="1200"/>
            <a:chExt cx="282" cy="282"/>
          </a:xfrm>
        </p:grpSpPr>
        <p:sp>
          <p:nvSpPr>
            <p:cNvPr id="9269" name="Oval 53"/>
            <p:cNvSpPr>
              <a:spLocks noChangeArrowheads="1"/>
            </p:cNvSpPr>
            <p:nvPr/>
          </p:nvSpPr>
          <p:spPr bwMode="auto">
            <a:xfrm>
              <a:off x="1344" y="1392"/>
              <a:ext cx="90" cy="90"/>
            </a:xfrm>
            <a:prstGeom prst="ellipse">
              <a:avLst/>
            </a:prstGeom>
            <a:solidFill>
              <a:srgbClr val="008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270" name="Oval 54"/>
            <p:cNvSpPr>
              <a:spLocks noChangeArrowheads="1"/>
            </p:cNvSpPr>
            <p:nvPr/>
          </p:nvSpPr>
          <p:spPr bwMode="auto">
            <a:xfrm>
              <a:off x="1536" y="1392"/>
              <a:ext cx="90" cy="90"/>
            </a:xfrm>
            <a:prstGeom prst="ellipse">
              <a:avLst/>
            </a:prstGeom>
            <a:solidFill>
              <a:srgbClr val="008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271" name="Oval 55"/>
            <p:cNvSpPr>
              <a:spLocks noChangeArrowheads="1"/>
            </p:cNvSpPr>
            <p:nvPr/>
          </p:nvSpPr>
          <p:spPr bwMode="auto">
            <a:xfrm>
              <a:off x="1344" y="1200"/>
              <a:ext cx="90" cy="90"/>
            </a:xfrm>
            <a:prstGeom prst="ellipse">
              <a:avLst/>
            </a:prstGeom>
            <a:solidFill>
              <a:srgbClr val="008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272" name="Oval 56"/>
            <p:cNvSpPr>
              <a:spLocks noChangeArrowheads="1"/>
            </p:cNvSpPr>
            <p:nvPr/>
          </p:nvSpPr>
          <p:spPr bwMode="auto">
            <a:xfrm>
              <a:off x="1536" y="1200"/>
              <a:ext cx="90" cy="90"/>
            </a:xfrm>
            <a:prstGeom prst="ellipse">
              <a:avLst/>
            </a:prstGeom>
            <a:solidFill>
              <a:srgbClr val="008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9273" name="Oval 57"/>
          <p:cNvSpPr>
            <a:spLocks noChangeArrowheads="1"/>
          </p:cNvSpPr>
          <p:nvPr/>
        </p:nvSpPr>
        <p:spPr bwMode="auto">
          <a:xfrm>
            <a:off x="4648200" y="1981200"/>
            <a:ext cx="609600" cy="266700"/>
          </a:xfrm>
          <a:prstGeom prst="ellips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9274" name="Oval 58"/>
          <p:cNvSpPr>
            <a:spLocks noChangeArrowheads="1"/>
          </p:cNvSpPr>
          <p:nvPr/>
        </p:nvSpPr>
        <p:spPr bwMode="auto">
          <a:xfrm>
            <a:off x="3352800" y="2514600"/>
            <a:ext cx="609600" cy="266700"/>
          </a:xfrm>
          <a:prstGeom prst="ellips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9275" name="Oval 59"/>
          <p:cNvSpPr>
            <a:spLocks noChangeArrowheads="1"/>
          </p:cNvSpPr>
          <p:nvPr/>
        </p:nvSpPr>
        <p:spPr bwMode="auto">
          <a:xfrm rot="-366931">
            <a:off x="4648200" y="2286000"/>
            <a:ext cx="609600" cy="285750"/>
          </a:xfrm>
          <a:prstGeom prst="ellips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grpSp>
        <p:nvGrpSpPr>
          <p:cNvPr id="9276" name="Group 60"/>
          <p:cNvGrpSpPr>
            <a:grpSpLocks/>
          </p:cNvGrpSpPr>
          <p:nvPr/>
        </p:nvGrpSpPr>
        <p:grpSpPr bwMode="auto">
          <a:xfrm rot="9967039" flipV="1">
            <a:off x="3962400" y="2362200"/>
            <a:ext cx="706438" cy="533400"/>
            <a:chOff x="1344" y="1920"/>
            <a:chExt cx="541" cy="384"/>
          </a:xfrm>
        </p:grpSpPr>
        <p:sp>
          <p:nvSpPr>
            <p:cNvPr id="9277" name="Line 61"/>
            <p:cNvSpPr>
              <a:spLocks noChangeShapeType="1"/>
            </p:cNvSpPr>
            <p:nvPr/>
          </p:nvSpPr>
          <p:spPr bwMode="auto">
            <a:xfrm flipH="1" flipV="1">
              <a:off x="1344" y="2112"/>
              <a:ext cx="113" cy="9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9278" name="Arc 62"/>
            <p:cNvSpPr>
              <a:spLocks/>
            </p:cNvSpPr>
            <p:nvPr/>
          </p:nvSpPr>
          <p:spPr bwMode="auto">
            <a:xfrm rot="7410581">
              <a:off x="1495" y="1913"/>
              <a:ext cx="384" cy="397"/>
            </a:xfrm>
            <a:custGeom>
              <a:avLst/>
              <a:gdLst>
                <a:gd name="G0" fmla="+- 0 0 0"/>
                <a:gd name="G1" fmla="+- 20640 0 0"/>
                <a:gd name="G2" fmla="+- 21600 0 0"/>
                <a:gd name="T0" fmla="*/ 6368 w 21600"/>
                <a:gd name="T1" fmla="*/ 0 h 20640"/>
                <a:gd name="T2" fmla="*/ 21600 w 21600"/>
                <a:gd name="T3" fmla="*/ 20640 h 20640"/>
                <a:gd name="T4" fmla="*/ 0 w 21600"/>
                <a:gd name="T5" fmla="*/ 20640 h 206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0640" fill="none" extrusionOk="0">
                  <a:moveTo>
                    <a:pt x="6367" y="0"/>
                  </a:moveTo>
                  <a:cubicBezTo>
                    <a:pt x="15423" y="2793"/>
                    <a:pt x="21600" y="11163"/>
                    <a:pt x="21600" y="20640"/>
                  </a:cubicBezTo>
                </a:path>
                <a:path w="21600" h="20640" stroke="0" extrusionOk="0">
                  <a:moveTo>
                    <a:pt x="6367" y="0"/>
                  </a:moveTo>
                  <a:cubicBezTo>
                    <a:pt x="15423" y="2793"/>
                    <a:pt x="21600" y="11163"/>
                    <a:pt x="21600" y="20640"/>
                  </a:cubicBezTo>
                  <a:lnTo>
                    <a:pt x="0" y="20640"/>
                  </a:lnTo>
                  <a:close/>
                </a:path>
              </a:pathLst>
            </a:cu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9279" name="Rectangle 63"/>
          <p:cNvSpPr>
            <a:spLocks noChangeArrowheads="1"/>
          </p:cNvSpPr>
          <p:nvPr/>
        </p:nvSpPr>
        <p:spPr bwMode="auto">
          <a:xfrm>
            <a:off x="5410200" y="1752600"/>
            <a:ext cx="62865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6000"/>
              <a:t>=</a:t>
            </a:r>
          </a:p>
        </p:txBody>
      </p:sp>
      <p:sp>
        <p:nvSpPr>
          <p:cNvPr id="9281" name="Oval 65"/>
          <p:cNvSpPr>
            <a:spLocks noChangeArrowheads="1"/>
          </p:cNvSpPr>
          <p:nvPr/>
        </p:nvSpPr>
        <p:spPr bwMode="auto">
          <a:xfrm>
            <a:off x="6096000" y="2590800"/>
            <a:ext cx="142875" cy="142875"/>
          </a:xfrm>
          <a:prstGeom prst="ellipse">
            <a:avLst/>
          </a:prstGeom>
          <a:solidFill>
            <a:srgbClr val="008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9282" name="Oval 66"/>
          <p:cNvSpPr>
            <a:spLocks noChangeArrowheads="1"/>
          </p:cNvSpPr>
          <p:nvPr/>
        </p:nvSpPr>
        <p:spPr bwMode="auto">
          <a:xfrm>
            <a:off x="6400800" y="2590800"/>
            <a:ext cx="142875" cy="142875"/>
          </a:xfrm>
          <a:prstGeom prst="ellipse">
            <a:avLst/>
          </a:prstGeom>
          <a:solidFill>
            <a:srgbClr val="008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9284" name="Text Box 68"/>
          <p:cNvSpPr txBox="1">
            <a:spLocks noChangeArrowheads="1"/>
          </p:cNvSpPr>
          <p:nvPr/>
        </p:nvSpPr>
        <p:spPr bwMode="auto">
          <a:xfrm>
            <a:off x="457200" y="2971800"/>
            <a:ext cx="19748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600"/>
              <a:t>12 – 4 = </a:t>
            </a:r>
          </a:p>
        </p:txBody>
      </p:sp>
      <p:grpSp>
        <p:nvGrpSpPr>
          <p:cNvPr id="9285" name="Group 69"/>
          <p:cNvGrpSpPr>
            <a:grpSpLocks/>
          </p:cNvGrpSpPr>
          <p:nvPr/>
        </p:nvGrpSpPr>
        <p:grpSpPr bwMode="auto">
          <a:xfrm>
            <a:off x="1524000" y="3429000"/>
            <a:ext cx="381000" cy="304800"/>
            <a:chOff x="4896" y="1632"/>
            <a:chExt cx="192" cy="240"/>
          </a:xfrm>
        </p:grpSpPr>
        <p:sp>
          <p:nvSpPr>
            <p:cNvPr id="9286" name="Line 70"/>
            <p:cNvSpPr>
              <a:spLocks noChangeShapeType="1"/>
            </p:cNvSpPr>
            <p:nvPr/>
          </p:nvSpPr>
          <p:spPr bwMode="auto">
            <a:xfrm flipH="1">
              <a:off x="4896" y="1632"/>
              <a:ext cx="96" cy="24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9287" name="Line 71"/>
            <p:cNvSpPr>
              <a:spLocks noChangeShapeType="1"/>
            </p:cNvSpPr>
            <p:nvPr/>
          </p:nvSpPr>
          <p:spPr bwMode="auto">
            <a:xfrm>
              <a:off x="4992" y="1632"/>
              <a:ext cx="96" cy="24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9288" name="Text Box 72"/>
          <p:cNvSpPr txBox="1">
            <a:spLocks noChangeArrowheads="1"/>
          </p:cNvSpPr>
          <p:nvPr/>
        </p:nvSpPr>
        <p:spPr bwMode="auto">
          <a:xfrm>
            <a:off x="1295400" y="3581400"/>
            <a:ext cx="973138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200"/>
              <a:t>2  2 </a:t>
            </a:r>
          </a:p>
        </p:txBody>
      </p:sp>
      <p:sp>
        <p:nvSpPr>
          <p:cNvPr id="9289" name="Text Box 73"/>
          <p:cNvSpPr txBox="1">
            <a:spLocks noChangeArrowheads="1"/>
          </p:cNvSpPr>
          <p:nvPr/>
        </p:nvSpPr>
        <p:spPr bwMode="auto">
          <a:xfrm>
            <a:off x="2362200" y="2971800"/>
            <a:ext cx="3018775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600" dirty="0" smtClean="0"/>
              <a:t>12 </a:t>
            </a:r>
            <a:r>
              <a:rPr lang="ru-RU" sz="3600" dirty="0"/>
              <a:t>– 2 </a:t>
            </a:r>
            <a:r>
              <a:rPr lang="ru-RU" sz="3600" dirty="0" smtClean="0"/>
              <a:t>– 2 = </a:t>
            </a:r>
            <a:r>
              <a:rPr lang="ru-RU" sz="3600" dirty="0"/>
              <a:t>8</a:t>
            </a:r>
          </a:p>
        </p:txBody>
      </p:sp>
      <p:sp>
        <p:nvSpPr>
          <p:cNvPr id="9363" name="Text Box 147"/>
          <p:cNvSpPr txBox="1">
            <a:spLocks noChangeArrowheads="1"/>
          </p:cNvSpPr>
          <p:nvPr/>
        </p:nvSpPr>
        <p:spPr bwMode="auto">
          <a:xfrm>
            <a:off x="5867400" y="2971800"/>
            <a:ext cx="2109788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200"/>
              <a:t>Проверка:</a:t>
            </a:r>
          </a:p>
        </p:txBody>
      </p:sp>
      <p:sp>
        <p:nvSpPr>
          <p:cNvPr id="9364" name="Text Box 148"/>
          <p:cNvSpPr txBox="1">
            <a:spLocks noChangeArrowheads="1"/>
          </p:cNvSpPr>
          <p:nvPr/>
        </p:nvSpPr>
        <p:spPr bwMode="auto">
          <a:xfrm>
            <a:off x="5867400" y="3505200"/>
            <a:ext cx="22415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600"/>
              <a:t>8 + 4 = 12</a:t>
            </a:r>
          </a:p>
        </p:txBody>
      </p:sp>
      <p:sp>
        <p:nvSpPr>
          <p:cNvPr id="9365" name="Rectangle 149"/>
          <p:cNvSpPr>
            <a:spLocks noChangeArrowheads="1"/>
          </p:cNvSpPr>
          <p:nvPr/>
        </p:nvSpPr>
        <p:spPr bwMode="auto">
          <a:xfrm>
            <a:off x="5715000" y="3048000"/>
            <a:ext cx="2514600" cy="1066800"/>
          </a:xfrm>
          <a:prstGeom prst="rect">
            <a:avLst/>
          </a:prstGeom>
          <a:noFill/>
          <a:ln w="38100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2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2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92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92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926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2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900" decel="100000" fill="hold"/>
                                        <p:tgtEl>
                                          <p:spTgt spid="92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92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926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92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900" decel="100000" fill="hold"/>
                                        <p:tgtEl>
                                          <p:spTgt spid="92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92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92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2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900" decel="100000" fill="hold"/>
                                        <p:tgtEl>
                                          <p:spTgt spid="92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92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92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92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900" decel="100000" fill="hold"/>
                                        <p:tgtEl>
                                          <p:spTgt spid="92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92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92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92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900" decel="100000" fill="hold"/>
                                        <p:tgtEl>
                                          <p:spTgt spid="92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92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927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92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900" decel="100000" fill="hold"/>
                                        <p:tgtEl>
                                          <p:spTgt spid="92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92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92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92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900" decel="100000" fill="hold"/>
                                        <p:tgtEl>
                                          <p:spTgt spid="92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92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927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92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900" decel="100000" fill="hold"/>
                                        <p:tgtEl>
                                          <p:spTgt spid="92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92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927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92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900" decel="100000" fill="hold"/>
                                        <p:tgtEl>
                                          <p:spTgt spid="92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92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927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92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900" decel="100000" fill="hold"/>
                                        <p:tgtEl>
                                          <p:spTgt spid="92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92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92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92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900" decel="100000" fill="hold"/>
                                        <p:tgtEl>
                                          <p:spTgt spid="92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92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3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1000"/>
                                        <p:tgtEl>
                                          <p:spTgt spid="928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92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900" decel="100000" fill="hold"/>
                                        <p:tgtEl>
                                          <p:spTgt spid="92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92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9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928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92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900" decel="100000" fill="hold"/>
                                        <p:tgtEl>
                                          <p:spTgt spid="92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92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1000"/>
                                        <p:tgtEl>
                                          <p:spTgt spid="928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92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900" decel="100000" fill="hold"/>
                                        <p:tgtEl>
                                          <p:spTgt spid="92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92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1000"/>
                                        <p:tgtEl>
                                          <p:spTgt spid="928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8" dur="1000" fill="hold"/>
                                        <p:tgtEl>
                                          <p:spTgt spid="92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900" decel="100000" fill="hold"/>
                                        <p:tgtEl>
                                          <p:spTgt spid="92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92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1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3" dur="1000"/>
                                        <p:tgtEl>
                                          <p:spTgt spid="928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92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900" decel="100000" fill="hold"/>
                                        <p:tgtEl>
                                          <p:spTgt spid="92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92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1" dur="1000"/>
                                        <p:tgtEl>
                                          <p:spTgt spid="928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2" dur="1000" fill="hold"/>
                                        <p:tgtEl>
                                          <p:spTgt spid="92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900" decel="100000" fill="hold"/>
                                        <p:tgtEl>
                                          <p:spTgt spid="92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92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9" dur="1000"/>
                                        <p:tgtEl>
                                          <p:spTgt spid="936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0" dur="1000" fill="hold"/>
                                        <p:tgtEl>
                                          <p:spTgt spid="93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900" decel="100000" fill="hold"/>
                                        <p:tgtEl>
                                          <p:spTgt spid="93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93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3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5" dur="1000"/>
                                        <p:tgtEl>
                                          <p:spTgt spid="936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6" dur="1000" fill="hold"/>
                                        <p:tgtEl>
                                          <p:spTgt spid="93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900" decel="100000" fill="hold"/>
                                        <p:tgtEl>
                                          <p:spTgt spid="93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93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9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1" dur="1000"/>
                                        <p:tgtEl>
                                          <p:spTgt spid="936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2" dur="1000" fill="hold"/>
                                        <p:tgtEl>
                                          <p:spTgt spid="93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900" decel="100000" fill="hold"/>
                                        <p:tgtEl>
                                          <p:spTgt spid="93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93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67" grpId="0"/>
      <p:bldP spid="9247" grpId="0" animBg="1"/>
      <p:bldP spid="9273" grpId="0" animBg="1"/>
      <p:bldP spid="9274" grpId="0" animBg="1"/>
      <p:bldP spid="9275" grpId="0" animBg="1"/>
      <p:bldP spid="9279" grpId="0"/>
      <p:bldP spid="9281" grpId="0" animBg="1"/>
      <p:bldP spid="9282" grpId="0" animBg="1"/>
      <p:bldP spid="9284" grpId="0"/>
      <p:bldP spid="9288" grpId="0"/>
      <p:bldP spid="9289" grpId="0"/>
      <p:bldP spid="9363" grpId="0"/>
      <p:bldP spid="9364" grpId="0"/>
      <p:bldP spid="9365" grpId="0" animBg="1"/>
    </p:bld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537</TotalTime>
  <Words>340</Words>
  <Application>Microsoft PowerPoint</Application>
  <PresentationFormat>Экран (4:3)</PresentationFormat>
  <Paragraphs>114</Paragraphs>
  <Slides>14</Slides>
  <Notes>3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Оформление по умолчанию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Рассмотрим графическую модель  разности  13 – 7 :</vt:lpstr>
      <vt:lpstr>Выполни вычитание с проверкой:  12 – 4.</vt:lpstr>
      <vt:lpstr>Прочитай правило вычитания чисел с переходом через десяток и запомни!!!</vt:lpstr>
      <vt:lpstr>Слайд 11</vt:lpstr>
      <vt:lpstr>Реши с объяснением в тетради:</vt:lpstr>
      <vt:lpstr>Работа по учебнику</vt:lpstr>
      <vt:lpstr>Слайд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Колледж</dc:creator>
  <cp:lastModifiedBy>Колледж</cp:lastModifiedBy>
  <cp:revision>20</cp:revision>
  <cp:lastPrinted>1601-01-01T00:00:00Z</cp:lastPrinted>
  <dcterms:created xsi:type="dcterms:W3CDTF">1601-01-01T00:00:00Z</dcterms:created>
  <dcterms:modified xsi:type="dcterms:W3CDTF">2020-05-06T13:13:31Z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