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>
        <p:scale>
          <a:sx n="81" d="100"/>
          <a:sy n="81" d="100"/>
        </p:scale>
        <p:origin x="-8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53CF5B-75CA-4E53-8283-4BA0F070A9BF}" type="doc">
      <dgm:prSet loTypeId="urn:microsoft.com/office/officeart/2005/8/layout/cycle2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5870E5-84B0-4FDD-A4D4-AA3392431A1F}">
      <dgm:prSet custT="1"/>
      <dgm:spPr>
        <a:solidFill>
          <a:schemeClr val="accent2"/>
        </a:solidFill>
      </dgm:spPr>
      <dgm:t>
        <a:bodyPr/>
        <a:lstStyle/>
        <a:p>
          <a:pPr rtl="0"/>
          <a:r>
            <a:rPr lang="ru-RU" sz="1200" dirty="0" smtClean="0"/>
            <a:t>БАРА</a:t>
          </a:r>
        </a:p>
        <a:p>
          <a:pPr rtl="0"/>
          <a:r>
            <a:rPr lang="ru-RU" sz="1200" dirty="0" smtClean="0"/>
            <a:t>БАН-  </a:t>
          </a:r>
          <a:r>
            <a:rPr lang="ru-RU" sz="500" dirty="0" smtClean="0"/>
            <a:t>    </a:t>
          </a:r>
          <a:endParaRPr lang="ru-RU" sz="500" dirty="0"/>
        </a:p>
      </dgm:t>
    </dgm:pt>
    <dgm:pt modelId="{356F5B0E-DC70-4688-A636-11733CE31CA1}" type="parTrans" cxnId="{79409AB3-8729-4224-AC9C-57F3495DF1F3}">
      <dgm:prSet/>
      <dgm:spPr/>
      <dgm:t>
        <a:bodyPr/>
        <a:lstStyle/>
        <a:p>
          <a:endParaRPr lang="ru-RU"/>
        </a:p>
      </dgm:t>
    </dgm:pt>
    <dgm:pt modelId="{93219B89-8DD8-4C60-BEFD-AA18A8800E72}" type="sibTrans" cxnId="{79409AB3-8729-4224-AC9C-57F3495DF1F3}">
      <dgm:prSet/>
      <dgm:spPr/>
      <dgm:t>
        <a:bodyPr/>
        <a:lstStyle/>
        <a:p>
          <a:endParaRPr lang="ru-RU"/>
        </a:p>
      </dgm:t>
    </dgm:pt>
    <dgm:pt modelId="{DE1EA039-2A6E-497C-9838-801105F5FB8D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ru-RU" sz="1200" dirty="0" smtClean="0"/>
            <a:t>ДОМ-</a:t>
          </a:r>
          <a:endParaRPr lang="ru-RU" sz="1200" dirty="0"/>
        </a:p>
      </dgm:t>
    </dgm:pt>
    <dgm:pt modelId="{21FEBE8F-66A9-4066-BE81-198A34DDCF1A}" type="parTrans" cxnId="{C117B32E-450F-4A70-895B-9CD7AFE79955}">
      <dgm:prSet/>
      <dgm:spPr/>
      <dgm:t>
        <a:bodyPr/>
        <a:lstStyle/>
        <a:p>
          <a:endParaRPr lang="ru-RU"/>
        </a:p>
      </dgm:t>
    </dgm:pt>
    <dgm:pt modelId="{80D46C43-E081-4FCC-9D9C-9BBF48313B4C}" type="sibTrans" cxnId="{C117B32E-450F-4A70-895B-9CD7AFE79955}">
      <dgm:prSet/>
      <dgm:spPr/>
      <dgm:t>
        <a:bodyPr/>
        <a:lstStyle/>
        <a:p>
          <a:endParaRPr lang="ru-RU"/>
        </a:p>
      </dgm:t>
    </dgm:pt>
    <dgm:pt modelId="{611EF9EE-6092-421C-AF95-6617755134FB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ru-RU" sz="1200" dirty="0" smtClean="0"/>
            <a:t>-ЧИК</a:t>
          </a:r>
          <a:endParaRPr lang="ru-RU" sz="1200" dirty="0"/>
        </a:p>
      </dgm:t>
    </dgm:pt>
    <dgm:pt modelId="{2367371A-FBD5-4159-A23A-EA1C63F10E2F}" type="parTrans" cxnId="{6064DD6C-855B-4BF9-B7A6-83662A11C2CA}">
      <dgm:prSet/>
      <dgm:spPr/>
      <dgm:t>
        <a:bodyPr/>
        <a:lstStyle/>
        <a:p>
          <a:endParaRPr lang="ru-RU"/>
        </a:p>
      </dgm:t>
    </dgm:pt>
    <dgm:pt modelId="{E570953A-7080-4F66-AA75-C71DBC7F3B23}" type="sibTrans" cxnId="{6064DD6C-855B-4BF9-B7A6-83662A11C2CA}">
      <dgm:prSet/>
      <dgm:spPr/>
      <dgm:t>
        <a:bodyPr/>
        <a:lstStyle/>
        <a:p>
          <a:endParaRPr lang="ru-RU"/>
        </a:p>
      </dgm:t>
    </dgm:pt>
    <dgm:pt modelId="{65EF6430-EDC8-4360-B3F7-D44CF6F4EC87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ru-RU" sz="1200" dirty="0" smtClean="0"/>
            <a:t>ЕЗД- </a:t>
          </a:r>
          <a:r>
            <a:rPr lang="ru-RU" sz="500" dirty="0" smtClean="0"/>
            <a:t>            </a:t>
          </a:r>
          <a:endParaRPr lang="ru-RU" sz="500" dirty="0"/>
        </a:p>
      </dgm:t>
    </dgm:pt>
    <dgm:pt modelId="{1A76517B-C875-4621-BDF2-CE307FCDDB35}" type="parTrans" cxnId="{83DE68E3-3639-41D2-A081-54F9CAB127C7}">
      <dgm:prSet/>
      <dgm:spPr/>
      <dgm:t>
        <a:bodyPr/>
        <a:lstStyle/>
        <a:p>
          <a:endParaRPr lang="ru-RU"/>
        </a:p>
      </dgm:t>
    </dgm:pt>
    <dgm:pt modelId="{F9487FE9-6C46-4A63-A608-F7350451C720}" type="sibTrans" cxnId="{83DE68E3-3639-41D2-A081-54F9CAB127C7}">
      <dgm:prSet/>
      <dgm:spPr/>
      <dgm:t>
        <a:bodyPr/>
        <a:lstStyle/>
        <a:p>
          <a:endParaRPr lang="ru-RU"/>
        </a:p>
      </dgm:t>
    </dgm:pt>
    <dgm:pt modelId="{268B7683-78CD-4285-A443-E1382C47AFBA}">
      <dgm:prSet custT="1"/>
      <dgm:spPr>
        <a:solidFill>
          <a:srgbClr val="92D050"/>
        </a:solidFill>
        <a:ln>
          <a:solidFill>
            <a:srgbClr val="FF0000"/>
          </a:solidFill>
        </a:ln>
      </dgm:spPr>
      <dgm:t>
        <a:bodyPr/>
        <a:lstStyle/>
        <a:p>
          <a:pPr rtl="0"/>
          <a:r>
            <a:rPr lang="ru-RU" sz="1200" dirty="0" smtClean="0"/>
            <a:t>-ОК</a:t>
          </a:r>
          <a:endParaRPr lang="ru-RU" sz="1200" dirty="0"/>
        </a:p>
      </dgm:t>
    </dgm:pt>
    <dgm:pt modelId="{BF5C14C4-BB0C-47ED-805A-C6BF1796197A}" type="parTrans" cxnId="{086B5C12-8571-4CBB-A024-7AB2F222D04F}">
      <dgm:prSet/>
      <dgm:spPr/>
      <dgm:t>
        <a:bodyPr/>
        <a:lstStyle/>
        <a:p>
          <a:endParaRPr lang="ru-RU"/>
        </a:p>
      </dgm:t>
    </dgm:pt>
    <dgm:pt modelId="{A290221D-539F-4E20-B318-76A1A8636A72}" type="sibTrans" cxnId="{086B5C12-8571-4CBB-A024-7AB2F222D04F}">
      <dgm:prSet/>
      <dgm:spPr/>
      <dgm:t>
        <a:bodyPr/>
        <a:lstStyle/>
        <a:p>
          <a:endParaRPr lang="ru-RU"/>
        </a:p>
      </dgm:t>
    </dgm:pt>
    <dgm:pt modelId="{E8275425-7B11-4101-BDB8-DD1C3187B2BB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ru-RU" sz="1200" dirty="0" smtClean="0"/>
            <a:t>ХОД </a:t>
          </a:r>
          <a:r>
            <a:rPr lang="ru-RU" sz="500" dirty="0" smtClean="0"/>
            <a:t>       </a:t>
          </a:r>
          <a:endParaRPr lang="ru-RU" sz="500" dirty="0"/>
        </a:p>
      </dgm:t>
    </dgm:pt>
    <dgm:pt modelId="{681F3A8E-56AF-410C-B04B-EBC4316BA079}" type="parTrans" cxnId="{52B79032-60FA-46ED-82F3-0368977DF0EF}">
      <dgm:prSet/>
      <dgm:spPr/>
      <dgm:t>
        <a:bodyPr/>
        <a:lstStyle/>
        <a:p>
          <a:endParaRPr lang="ru-RU"/>
        </a:p>
      </dgm:t>
    </dgm:pt>
    <dgm:pt modelId="{8BF92907-A287-4B71-8B32-5DFE81CF6F14}" type="sibTrans" cxnId="{52B79032-60FA-46ED-82F3-0368977DF0EF}">
      <dgm:prSet/>
      <dgm:spPr/>
      <dgm:t>
        <a:bodyPr/>
        <a:lstStyle/>
        <a:p>
          <a:endParaRPr lang="ru-RU"/>
        </a:p>
      </dgm:t>
    </dgm:pt>
    <dgm:pt modelId="{7F425220-E983-432F-B9FF-F3107AFD1938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ru-RU" sz="1200" dirty="0" smtClean="0"/>
            <a:t>-ИК            </a:t>
          </a:r>
          <a:endParaRPr lang="ru-RU" sz="1200" dirty="0"/>
        </a:p>
      </dgm:t>
    </dgm:pt>
    <dgm:pt modelId="{1A51DACA-A904-43C5-BD2C-4425F1C19585}" type="parTrans" cxnId="{AA26F4B4-818C-40D4-B660-9D42BC72BE9D}">
      <dgm:prSet/>
      <dgm:spPr/>
      <dgm:t>
        <a:bodyPr/>
        <a:lstStyle/>
        <a:p>
          <a:endParaRPr lang="ru-RU"/>
        </a:p>
      </dgm:t>
    </dgm:pt>
    <dgm:pt modelId="{6626E7D3-DE6D-400C-BA3A-45F7C316E2E6}" type="sibTrans" cxnId="{AA26F4B4-818C-40D4-B660-9D42BC72BE9D}">
      <dgm:prSet/>
      <dgm:spPr/>
      <dgm:t>
        <a:bodyPr/>
        <a:lstStyle/>
        <a:p>
          <a:endParaRPr lang="ru-RU"/>
        </a:p>
      </dgm:t>
    </dgm:pt>
    <dgm:pt modelId="{B903489F-6FE7-4993-A0A4-ECF42848C5E0}">
      <dgm:prSet custT="1"/>
      <dgm:spPr>
        <a:solidFill>
          <a:srgbClr val="FFFF00"/>
        </a:solidFill>
        <a:ln>
          <a:solidFill>
            <a:srgbClr val="FFFF00"/>
          </a:solidFill>
        </a:ln>
      </dgm:spPr>
      <dgm:t>
        <a:bodyPr/>
        <a:lstStyle/>
        <a:p>
          <a:pPr rtl="0"/>
          <a:r>
            <a:rPr lang="ru-RU" sz="1200" dirty="0" smtClean="0"/>
            <a:t>ЦВЕТ-</a:t>
          </a:r>
          <a:endParaRPr lang="ru-RU" sz="1200" dirty="0"/>
        </a:p>
      </dgm:t>
    </dgm:pt>
    <dgm:pt modelId="{749F39D8-61CA-4684-AFD7-5DBA7E72B651}" type="parTrans" cxnId="{2F95D7D7-BC08-4994-B85D-13436EE2CA2F}">
      <dgm:prSet/>
      <dgm:spPr/>
      <dgm:t>
        <a:bodyPr/>
        <a:lstStyle/>
        <a:p>
          <a:endParaRPr lang="ru-RU"/>
        </a:p>
      </dgm:t>
    </dgm:pt>
    <dgm:pt modelId="{8F598D31-D971-489D-A131-A58746649A90}" type="sibTrans" cxnId="{2F95D7D7-BC08-4994-B85D-13436EE2CA2F}">
      <dgm:prSet/>
      <dgm:spPr/>
      <dgm:t>
        <a:bodyPr/>
        <a:lstStyle/>
        <a:p>
          <a:endParaRPr lang="ru-RU"/>
        </a:p>
      </dgm:t>
    </dgm:pt>
    <dgm:pt modelId="{16ED8ABF-D7C0-4E06-9995-CD0FC645D78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200" dirty="0" smtClean="0"/>
            <a:t>-ЩИК      </a:t>
          </a:r>
          <a:endParaRPr lang="ru-RU" sz="1200" dirty="0"/>
        </a:p>
      </dgm:t>
    </dgm:pt>
    <dgm:pt modelId="{33CD1C21-4BCD-4120-B0F6-69D3D405FFC4}" type="parTrans" cxnId="{3AC56B98-C151-4BCD-B2C8-01ACA8BD7A86}">
      <dgm:prSet/>
      <dgm:spPr/>
      <dgm:t>
        <a:bodyPr/>
        <a:lstStyle/>
        <a:p>
          <a:endParaRPr lang="ru-RU"/>
        </a:p>
      </dgm:t>
    </dgm:pt>
    <dgm:pt modelId="{5F70A858-8304-4645-A80B-CAA82915F40C}" type="sibTrans" cxnId="{3AC56B98-C151-4BCD-B2C8-01ACA8BD7A86}">
      <dgm:prSet/>
      <dgm:spPr/>
      <dgm:t>
        <a:bodyPr/>
        <a:lstStyle/>
        <a:p>
          <a:endParaRPr lang="ru-RU"/>
        </a:p>
      </dgm:t>
    </dgm:pt>
    <dgm:pt modelId="{04C1C10B-6E80-45D3-97B0-B64821356464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ru-RU" sz="1200" dirty="0" smtClean="0"/>
            <a:t>ПО-   </a:t>
          </a:r>
          <a:r>
            <a:rPr lang="ru-RU" sz="1050" dirty="0" smtClean="0"/>
            <a:t>          </a:t>
          </a:r>
          <a:endParaRPr lang="ru-RU" sz="1050" dirty="0"/>
        </a:p>
      </dgm:t>
    </dgm:pt>
    <dgm:pt modelId="{097FFF68-DFAB-4298-95EB-03DEE5F17B24}" type="parTrans" cxnId="{5EBF30A9-47C7-4E3B-A61B-4C4B75A960EF}">
      <dgm:prSet/>
      <dgm:spPr/>
      <dgm:t>
        <a:bodyPr/>
        <a:lstStyle/>
        <a:p>
          <a:endParaRPr lang="ru-RU"/>
        </a:p>
      </dgm:t>
    </dgm:pt>
    <dgm:pt modelId="{5CB15E19-2DE2-4CEB-BEA7-450DFC58010F}" type="sibTrans" cxnId="{5EBF30A9-47C7-4E3B-A61B-4C4B75A960EF}">
      <dgm:prSet/>
      <dgm:spPr/>
      <dgm:t>
        <a:bodyPr/>
        <a:lstStyle/>
        <a:p>
          <a:endParaRPr lang="ru-RU"/>
        </a:p>
      </dgm:t>
    </dgm:pt>
    <dgm:pt modelId="{D7D117BF-1FB4-4D2F-B0CB-DC9F82624FC7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sz="1200" dirty="0" smtClean="0"/>
            <a:t>ПОДЪ</a:t>
          </a:r>
          <a:r>
            <a:rPr lang="ru-RU" sz="1050" dirty="0" smtClean="0"/>
            <a:t>-</a:t>
          </a:r>
          <a:endParaRPr lang="ru-RU" sz="1050" dirty="0"/>
        </a:p>
      </dgm:t>
    </dgm:pt>
    <dgm:pt modelId="{0DC236F3-F824-4E05-B22A-A7767C6315D8}" type="parTrans" cxnId="{572DCC41-CA06-466D-8040-B6301FC8E3BF}">
      <dgm:prSet/>
      <dgm:spPr/>
      <dgm:t>
        <a:bodyPr/>
        <a:lstStyle/>
        <a:p>
          <a:endParaRPr lang="ru-RU"/>
        </a:p>
      </dgm:t>
    </dgm:pt>
    <dgm:pt modelId="{B56EB10F-6B57-4867-AA45-45431E2FC185}" type="sibTrans" cxnId="{572DCC41-CA06-466D-8040-B6301FC8E3BF}">
      <dgm:prSet/>
      <dgm:spPr/>
      <dgm:t>
        <a:bodyPr/>
        <a:lstStyle/>
        <a:p>
          <a:endParaRPr lang="ru-RU"/>
        </a:p>
      </dgm:t>
    </dgm:pt>
    <dgm:pt modelId="{4878D059-5717-43A9-AC43-A917A8825F55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ru-RU" sz="1200" dirty="0" smtClean="0"/>
            <a:t>КОЛОКОЛЬ-</a:t>
          </a:r>
          <a:r>
            <a:rPr lang="ru-RU" sz="500" dirty="0" smtClean="0"/>
            <a:t>      </a:t>
          </a:r>
          <a:endParaRPr lang="ru-RU" sz="500" dirty="0"/>
        </a:p>
      </dgm:t>
    </dgm:pt>
    <dgm:pt modelId="{04C50B49-2C16-4FFB-917E-8135264EDE8E}" type="parTrans" cxnId="{AA9C1687-E653-42A1-86E9-F0656CD4BA08}">
      <dgm:prSet/>
      <dgm:spPr/>
      <dgm:t>
        <a:bodyPr/>
        <a:lstStyle/>
        <a:p>
          <a:endParaRPr lang="ru-RU"/>
        </a:p>
      </dgm:t>
    </dgm:pt>
    <dgm:pt modelId="{E2A92877-685F-4E27-810A-E726F366C640}" type="sibTrans" cxnId="{AA9C1687-E653-42A1-86E9-F0656CD4BA08}">
      <dgm:prSet/>
      <dgm:spPr/>
      <dgm:t>
        <a:bodyPr/>
        <a:lstStyle/>
        <a:p>
          <a:endParaRPr lang="ru-RU"/>
        </a:p>
      </dgm:t>
    </dgm:pt>
    <dgm:pt modelId="{BB4A28D6-1B98-4A0F-895B-009F1DF2DB76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ru-RU" dirty="0" smtClean="0"/>
            <a:t>-ИК</a:t>
          </a:r>
          <a:endParaRPr lang="ru-RU" dirty="0"/>
        </a:p>
      </dgm:t>
    </dgm:pt>
    <dgm:pt modelId="{03CB6360-0923-405E-AAD7-ACE8A73ABF34}" type="parTrans" cxnId="{8F3E0C44-7373-4108-A83F-278AEA6F43A7}">
      <dgm:prSet/>
      <dgm:spPr/>
      <dgm:t>
        <a:bodyPr/>
        <a:lstStyle/>
        <a:p>
          <a:endParaRPr lang="ru-RU"/>
        </a:p>
      </dgm:t>
    </dgm:pt>
    <dgm:pt modelId="{8B0BD942-C049-4473-A401-B7D7C44CF9FE}" type="sibTrans" cxnId="{8F3E0C44-7373-4108-A83F-278AEA6F43A7}">
      <dgm:prSet/>
      <dgm:spPr/>
      <dgm:t>
        <a:bodyPr/>
        <a:lstStyle/>
        <a:p>
          <a:endParaRPr lang="ru-RU"/>
        </a:p>
      </dgm:t>
    </dgm:pt>
    <dgm:pt modelId="{2CA983BF-DD39-41F3-880E-7F0BCE30720A}">
      <dgm:prSet/>
      <dgm:spPr/>
      <dgm:t>
        <a:bodyPr/>
        <a:lstStyle/>
        <a:p>
          <a:pPr rtl="0"/>
          <a:r>
            <a:rPr lang="ru-RU" dirty="0" smtClean="0"/>
            <a:t>СТОЛ-</a:t>
          </a:r>
          <a:endParaRPr lang="ru-RU" dirty="0"/>
        </a:p>
      </dgm:t>
    </dgm:pt>
    <dgm:pt modelId="{0212B1EC-1DE3-4483-8E40-8F5BB6A944BF}" type="parTrans" cxnId="{46FAE7CA-5125-44E0-B7F9-2C8B4BB65A8E}">
      <dgm:prSet/>
      <dgm:spPr/>
      <dgm:t>
        <a:bodyPr/>
        <a:lstStyle/>
        <a:p>
          <a:endParaRPr lang="ru-RU"/>
        </a:p>
      </dgm:t>
    </dgm:pt>
    <dgm:pt modelId="{3A1E0E67-3786-4B3D-8955-638C136731AA}" type="sibTrans" cxnId="{46FAE7CA-5125-44E0-B7F9-2C8B4BB65A8E}">
      <dgm:prSet/>
      <dgm:spPr/>
      <dgm:t>
        <a:bodyPr/>
        <a:lstStyle/>
        <a:p>
          <a:endParaRPr lang="ru-RU"/>
        </a:p>
      </dgm:t>
    </dgm:pt>
    <dgm:pt modelId="{99CDBA6A-A5A3-48DA-92AD-90078BE3A88C}" type="pres">
      <dgm:prSet presAssocID="{9053CF5B-75CA-4E53-8283-4BA0F070A9B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586F4A-00A0-4F0A-BFD2-5FD9421F0A07}" type="pres">
      <dgm:prSet presAssocID="{895870E5-84B0-4FDD-A4D4-AA3392431A1F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4D486E-A118-430A-BA49-AA6AAFA8CA37}" type="pres">
      <dgm:prSet presAssocID="{93219B89-8DD8-4C60-BEFD-AA18A8800E72}" presName="sibTrans" presStyleLbl="sibTrans2D1" presStyleIdx="0" presStyleCnt="14"/>
      <dgm:spPr/>
      <dgm:t>
        <a:bodyPr/>
        <a:lstStyle/>
        <a:p>
          <a:endParaRPr lang="ru-RU"/>
        </a:p>
      </dgm:t>
    </dgm:pt>
    <dgm:pt modelId="{96AC4B29-7327-4F27-88B1-8BF541046DFB}" type="pres">
      <dgm:prSet presAssocID="{93219B89-8DD8-4C60-BEFD-AA18A8800E72}" presName="connectorText" presStyleLbl="sibTrans2D1" presStyleIdx="0" presStyleCnt="14"/>
      <dgm:spPr/>
      <dgm:t>
        <a:bodyPr/>
        <a:lstStyle/>
        <a:p>
          <a:endParaRPr lang="ru-RU"/>
        </a:p>
      </dgm:t>
    </dgm:pt>
    <dgm:pt modelId="{A1320AAF-9EAD-4B1F-BC50-B894B65D2C63}" type="pres">
      <dgm:prSet presAssocID="{DE1EA039-2A6E-497C-9838-801105F5FB8D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6876F-955B-4783-B3DF-A0DD3442BE59}" type="pres">
      <dgm:prSet presAssocID="{80D46C43-E081-4FCC-9D9C-9BBF48313B4C}" presName="sibTrans" presStyleLbl="sibTrans2D1" presStyleIdx="1" presStyleCnt="14"/>
      <dgm:spPr/>
      <dgm:t>
        <a:bodyPr/>
        <a:lstStyle/>
        <a:p>
          <a:endParaRPr lang="ru-RU"/>
        </a:p>
      </dgm:t>
    </dgm:pt>
    <dgm:pt modelId="{26572316-DD45-437D-BFB7-B91D6D41D6ED}" type="pres">
      <dgm:prSet presAssocID="{80D46C43-E081-4FCC-9D9C-9BBF48313B4C}" presName="connectorText" presStyleLbl="sibTrans2D1" presStyleIdx="1" presStyleCnt="14"/>
      <dgm:spPr/>
      <dgm:t>
        <a:bodyPr/>
        <a:lstStyle/>
        <a:p>
          <a:endParaRPr lang="ru-RU"/>
        </a:p>
      </dgm:t>
    </dgm:pt>
    <dgm:pt modelId="{221E6522-6332-4F2A-A112-734B85A503B9}" type="pres">
      <dgm:prSet presAssocID="{611EF9EE-6092-421C-AF95-6617755134FB}" presName="node" presStyleLbl="node1" presStyleIdx="2" presStyleCnt="14" custRadScaleRad="97879" custRadScaleInc="20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79E050-D8E1-4B37-90E9-25A8716DAC38}" type="pres">
      <dgm:prSet presAssocID="{E570953A-7080-4F66-AA75-C71DBC7F3B23}" presName="sibTrans" presStyleLbl="sibTrans2D1" presStyleIdx="2" presStyleCnt="14"/>
      <dgm:spPr/>
      <dgm:t>
        <a:bodyPr/>
        <a:lstStyle/>
        <a:p>
          <a:endParaRPr lang="ru-RU"/>
        </a:p>
      </dgm:t>
    </dgm:pt>
    <dgm:pt modelId="{EEC3B7FB-DE2F-4E1B-95C8-E8FDA648F702}" type="pres">
      <dgm:prSet presAssocID="{E570953A-7080-4F66-AA75-C71DBC7F3B23}" presName="connectorText" presStyleLbl="sibTrans2D1" presStyleIdx="2" presStyleCnt="14"/>
      <dgm:spPr/>
      <dgm:t>
        <a:bodyPr/>
        <a:lstStyle/>
        <a:p>
          <a:endParaRPr lang="ru-RU"/>
        </a:p>
      </dgm:t>
    </dgm:pt>
    <dgm:pt modelId="{3F27B905-213C-449E-8509-E9BEEFD9ED75}" type="pres">
      <dgm:prSet presAssocID="{65EF6430-EDC8-4360-B3F7-D44CF6F4EC87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1315A-D359-4682-A808-694DD5BE3E97}" type="pres">
      <dgm:prSet presAssocID="{F9487FE9-6C46-4A63-A608-F7350451C720}" presName="sibTrans" presStyleLbl="sibTrans2D1" presStyleIdx="3" presStyleCnt="14"/>
      <dgm:spPr/>
      <dgm:t>
        <a:bodyPr/>
        <a:lstStyle/>
        <a:p>
          <a:endParaRPr lang="ru-RU"/>
        </a:p>
      </dgm:t>
    </dgm:pt>
    <dgm:pt modelId="{6B917EC9-DFC3-46BB-AE97-A03587B14622}" type="pres">
      <dgm:prSet presAssocID="{F9487FE9-6C46-4A63-A608-F7350451C720}" presName="connectorText" presStyleLbl="sibTrans2D1" presStyleIdx="3" presStyleCnt="14"/>
      <dgm:spPr/>
      <dgm:t>
        <a:bodyPr/>
        <a:lstStyle/>
        <a:p>
          <a:endParaRPr lang="ru-RU"/>
        </a:p>
      </dgm:t>
    </dgm:pt>
    <dgm:pt modelId="{088A3F1F-CF12-487D-BB9D-0CAC627E4A62}" type="pres">
      <dgm:prSet presAssocID="{268B7683-78CD-4285-A443-E1382C47AFBA}" presName="node" presStyleLbl="node1" presStyleIdx="4" presStyleCnt="14" custRadScaleRad="101867" custRadScaleInc="1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A7CEA2-F528-42E9-92A2-F3C32E991603}" type="pres">
      <dgm:prSet presAssocID="{A290221D-539F-4E20-B318-76A1A8636A72}" presName="sibTrans" presStyleLbl="sibTrans2D1" presStyleIdx="4" presStyleCnt="14"/>
      <dgm:spPr/>
      <dgm:t>
        <a:bodyPr/>
        <a:lstStyle/>
        <a:p>
          <a:endParaRPr lang="ru-RU"/>
        </a:p>
      </dgm:t>
    </dgm:pt>
    <dgm:pt modelId="{518D3E02-2567-456D-A708-5C5005CB5CED}" type="pres">
      <dgm:prSet presAssocID="{A290221D-539F-4E20-B318-76A1A8636A72}" presName="connectorText" presStyleLbl="sibTrans2D1" presStyleIdx="4" presStyleCnt="14"/>
      <dgm:spPr/>
      <dgm:t>
        <a:bodyPr/>
        <a:lstStyle/>
        <a:p>
          <a:endParaRPr lang="ru-RU"/>
        </a:p>
      </dgm:t>
    </dgm:pt>
    <dgm:pt modelId="{F7C4AD33-51E2-4C46-9FF7-3E86D70E184B}" type="pres">
      <dgm:prSet presAssocID="{E8275425-7B11-4101-BDB8-DD1C3187B2BB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B8084A-7592-4526-A8C4-AA133371DDC7}" type="pres">
      <dgm:prSet presAssocID="{8BF92907-A287-4B71-8B32-5DFE81CF6F14}" presName="sibTrans" presStyleLbl="sibTrans2D1" presStyleIdx="5" presStyleCnt="14"/>
      <dgm:spPr/>
      <dgm:t>
        <a:bodyPr/>
        <a:lstStyle/>
        <a:p>
          <a:endParaRPr lang="ru-RU"/>
        </a:p>
      </dgm:t>
    </dgm:pt>
    <dgm:pt modelId="{F9CC39F2-BED0-4FE3-BDBC-0C32D5F190C8}" type="pres">
      <dgm:prSet presAssocID="{8BF92907-A287-4B71-8B32-5DFE81CF6F14}" presName="connectorText" presStyleLbl="sibTrans2D1" presStyleIdx="5" presStyleCnt="14"/>
      <dgm:spPr/>
      <dgm:t>
        <a:bodyPr/>
        <a:lstStyle/>
        <a:p>
          <a:endParaRPr lang="ru-RU"/>
        </a:p>
      </dgm:t>
    </dgm:pt>
    <dgm:pt modelId="{F8DC954A-5CF1-43B1-AC43-C35DF8753BCD}" type="pres">
      <dgm:prSet presAssocID="{7F425220-E983-432F-B9FF-F3107AFD1938}" presName="node" presStyleLbl="node1" presStyleIdx="6" presStyleCnt="14" custRadScaleRad="101681" custRadScaleInc="9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334DDE-0E1D-4269-8027-F5502B54C67E}" type="pres">
      <dgm:prSet presAssocID="{6626E7D3-DE6D-400C-BA3A-45F7C316E2E6}" presName="sibTrans" presStyleLbl="sibTrans2D1" presStyleIdx="6" presStyleCnt="14"/>
      <dgm:spPr/>
      <dgm:t>
        <a:bodyPr/>
        <a:lstStyle/>
        <a:p>
          <a:endParaRPr lang="ru-RU"/>
        </a:p>
      </dgm:t>
    </dgm:pt>
    <dgm:pt modelId="{98463DA3-2876-4A3F-BE5B-A6B45329DA6D}" type="pres">
      <dgm:prSet presAssocID="{6626E7D3-DE6D-400C-BA3A-45F7C316E2E6}" presName="connectorText" presStyleLbl="sibTrans2D1" presStyleIdx="6" presStyleCnt="14"/>
      <dgm:spPr/>
      <dgm:t>
        <a:bodyPr/>
        <a:lstStyle/>
        <a:p>
          <a:endParaRPr lang="ru-RU"/>
        </a:p>
      </dgm:t>
    </dgm:pt>
    <dgm:pt modelId="{FD6F1206-86E6-4B92-8757-A05722B0F5F5}" type="pres">
      <dgm:prSet presAssocID="{B903489F-6FE7-4993-A0A4-ECF42848C5E0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DB6A7-2089-480E-8904-7939B38821D8}" type="pres">
      <dgm:prSet presAssocID="{8F598D31-D971-489D-A131-A58746649A90}" presName="sibTrans" presStyleLbl="sibTrans2D1" presStyleIdx="7" presStyleCnt="14"/>
      <dgm:spPr/>
      <dgm:t>
        <a:bodyPr/>
        <a:lstStyle/>
        <a:p>
          <a:endParaRPr lang="ru-RU"/>
        </a:p>
      </dgm:t>
    </dgm:pt>
    <dgm:pt modelId="{51CB9817-45D0-4DAC-A9B0-0FC780EAB06D}" type="pres">
      <dgm:prSet presAssocID="{8F598D31-D971-489D-A131-A58746649A90}" presName="connectorText" presStyleLbl="sibTrans2D1" presStyleIdx="7" presStyleCnt="14"/>
      <dgm:spPr/>
      <dgm:t>
        <a:bodyPr/>
        <a:lstStyle/>
        <a:p>
          <a:endParaRPr lang="ru-RU"/>
        </a:p>
      </dgm:t>
    </dgm:pt>
    <dgm:pt modelId="{7636A469-3197-46D8-950B-B5240AE15036}" type="pres">
      <dgm:prSet presAssocID="{16ED8ABF-D7C0-4E06-9995-CD0FC645D789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B7D36-0B5E-4112-94D0-171530ED9C50}" type="pres">
      <dgm:prSet presAssocID="{5F70A858-8304-4645-A80B-CAA82915F40C}" presName="sibTrans" presStyleLbl="sibTrans2D1" presStyleIdx="8" presStyleCnt="14"/>
      <dgm:spPr/>
      <dgm:t>
        <a:bodyPr/>
        <a:lstStyle/>
        <a:p>
          <a:endParaRPr lang="ru-RU"/>
        </a:p>
      </dgm:t>
    </dgm:pt>
    <dgm:pt modelId="{727EF5E6-CEA3-4D63-BEB7-E8C57A6088CC}" type="pres">
      <dgm:prSet presAssocID="{5F70A858-8304-4645-A80B-CAA82915F40C}" presName="connectorText" presStyleLbl="sibTrans2D1" presStyleIdx="8" presStyleCnt="14"/>
      <dgm:spPr/>
      <dgm:t>
        <a:bodyPr/>
        <a:lstStyle/>
        <a:p>
          <a:endParaRPr lang="ru-RU"/>
        </a:p>
      </dgm:t>
    </dgm:pt>
    <dgm:pt modelId="{4490384F-470A-48CF-86F1-F506FE60FD97}" type="pres">
      <dgm:prSet presAssocID="{04C1C10B-6E80-45D3-97B0-B64821356464}" presName="node" presStyleLbl="node1" presStyleIdx="9" presStyleCnt="14" custRadScaleRad="101414" custRadScaleInc="-69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F9942-FB25-4B62-B688-03FA566306DF}" type="pres">
      <dgm:prSet presAssocID="{5CB15E19-2DE2-4CEB-BEA7-450DFC58010F}" presName="sibTrans" presStyleLbl="sibTrans2D1" presStyleIdx="9" presStyleCnt="14"/>
      <dgm:spPr/>
      <dgm:t>
        <a:bodyPr/>
        <a:lstStyle/>
        <a:p>
          <a:endParaRPr lang="ru-RU"/>
        </a:p>
      </dgm:t>
    </dgm:pt>
    <dgm:pt modelId="{C7332965-3FA7-471C-8A3E-61BADE9B7360}" type="pres">
      <dgm:prSet presAssocID="{5CB15E19-2DE2-4CEB-BEA7-450DFC58010F}" presName="connectorText" presStyleLbl="sibTrans2D1" presStyleIdx="9" presStyleCnt="14"/>
      <dgm:spPr/>
      <dgm:t>
        <a:bodyPr/>
        <a:lstStyle/>
        <a:p>
          <a:endParaRPr lang="ru-RU"/>
        </a:p>
      </dgm:t>
    </dgm:pt>
    <dgm:pt modelId="{C8286765-4ECF-40F6-8BB1-E19E797EAB15}" type="pres">
      <dgm:prSet presAssocID="{D7D117BF-1FB4-4D2F-B0CB-DC9F82624FC7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F4E9FE-36B7-4519-9C14-F14D8A8CA20E}" type="pres">
      <dgm:prSet presAssocID="{B56EB10F-6B57-4867-AA45-45431E2FC185}" presName="sibTrans" presStyleLbl="sibTrans2D1" presStyleIdx="10" presStyleCnt="14"/>
      <dgm:spPr/>
      <dgm:t>
        <a:bodyPr/>
        <a:lstStyle/>
        <a:p>
          <a:endParaRPr lang="ru-RU"/>
        </a:p>
      </dgm:t>
    </dgm:pt>
    <dgm:pt modelId="{528B095D-389A-4410-9B7B-75443A066813}" type="pres">
      <dgm:prSet presAssocID="{B56EB10F-6B57-4867-AA45-45431E2FC185}" presName="connectorText" presStyleLbl="sibTrans2D1" presStyleIdx="10" presStyleCnt="14"/>
      <dgm:spPr/>
      <dgm:t>
        <a:bodyPr/>
        <a:lstStyle/>
        <a:p>
          <a:endParaRPr lang="ru-RU"/>
        </a:p>
      </dgm:t>
    </dgm:pt>
    <dgm:pt modelId="{5120A6C8-CA75-4589-8AF3-57CBEC2D5BB2}" type="pres">
      <dgm:prSet presAssocID="{4878D059-5717-43A9-AC43-A917A8825F55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9E8E65-686D-4048-85D0-278ED5A65823}" type="pres">
      <dgm:prSet presAssocID="{E2A92877-685F-4E27-810A-E726F366C640}" presName="sibTrans" presStyleLbl="sibTrans2D1" presStyleIdx="11" presStyleCnt="14"/>
      <dgm:spPr/>
      <dgm:t>
        <a:bodyPr/>
        <a:lstStyle/>
        <a:p>
          <a:endParaRPr lang="ru-RU"/>
        </a:p>
      </dgm:t>
    </dgm:pt>
    <dgm:pt modelId="{3E156537-C963-4446-AED7-C04A430C1099}" type="pres">
      <dgm:prSet presAssocID="{E2A92877-685F-4E27-810A-E726F366C640}" presName="connectorText" presStyleLbl="sibTrans2D1" presStyleIdx="11" presStyleCnt="14"/>
      <dgm:spPr/>
      <dgm:t>
        <a:bodyPr/>
        <a:lstStyle/>
        <a:p>
          <a:endParaRPr lang="ru-RU"/>
        </a:p>
      </dgm:t>
    </dgm:pt>
    <dgm:pt modelId="{F170F5B4-B07F-405A-81FA-639C21CAA8C0}" type="pres">
      <dgm:prSet presAssocID="{BB4A28D6-1B98-4A0F-895B-009F1DF2DB76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699C6F-C58C-42E8-8521-8EE9164CE223}" type="pres">
      <dgm:prSet presAssocID="{8B0BD942-C049-4473-A401-B7D7C44CF9FE}" presName="sibTrans" presStyleLbl="sibTrans2D1" presStyleIdx="12" presStyleCnt="14"/>
      <dgm:spPr/>
      <dgm:t>
        <a:bodyPr/>
        <a:lstStyle/>
        <a:p>
          <a:endParaRPr lang="ru-RU"/>
        </a:p>
      </dgm:t>
    </dgm:pt>
    <dgm:pt modelId="{3B7C47C4-618C-4B0F-91EE-488A4DBC01EC}" type="pres">
      <dgm:prSet presAssocID="{8B0BD942-C049-4473-A401-B7D7C44CF9FE}" presName="connectorText" presStyleLbl="sibTrans2D1" presStyleIdx="12" presStyleCnt="14"/>
      <dgm:spPr/>
      <dgm:t>
        <a:bodyPr/>
        <a:lstStyle/>
        <a:p>
          <a:endParaRPr lang="ru-RU"/>
        </a:p>
      </dgm:t>
    </dgm:pt>
    <dgm:pt modelId="{7BCFAEA1-AAE5-4043-B027-8AF62A4E4A5D}" type="pres">
      <dgm:prSet presAssocID="{2CA983BF-DD39-41F3-880E-7F0BCE30720A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FEEAD7-DCFE-48B1-9AED-D40AF5300C3C}" type="pres">
      <dgm:prSet presAssocID="{3A1E0E67-3786-4B3D-8955-638C136731AA}" presName="sibTrans" presStyleLbl="sibTrans2D1" presStyleIdx="13" presStyleCnt="14"/>
      <dgm:spPr/>
      <dgm:t>
        <a:bodyPr/>
        <a:lstStyle/>
        <a:p>
          <a:endParaRPr lang="ru-RU"/>
        </a:p>
      </dgm:t>
    </dgm:pt>
    <dgm:pt modelId="{07914E28-D736-4343-A3CA-71147FE5CF37}" type="pres">
      <dgm:prSet presAssocID="{3A1E0E67-3786-4B3D-8955-638C136731AA}" presName="connectorText" presStyleLbl="sibTrans2D1" presStyleIdx="13" presStyleCnt="14"/>
      <dgm:spPr/>
      <dgm:t>
        <a:bodyPr/>
        <a:lstStyle/>
        <a:p>
          <a:endParaRPr lang="ru-RU"/>
        </a:p>
      </dgm:t>
    </dgm:pt>
  </dgm:ptLst>
  <dgm:cxnLst>
    <dgm:cxn modelId="{E0A06801-D9CE-4F8E-8F0A-4F5946FFB24B}" type="presOf" srcId="{8B0BD942-C049-4473-A401-B7D7C44CF9FE}" destId="{84699C6F-C58C-42E8-8521-8EE9164CE223}" srcOrd="0" destOrd="0" presId="urn:microsoft.com/office/officeart/2005/8/layout/cycle2"/>
    <dgm:cxn modelId="{09F81085-575E-4332-BBDC-5A3B5341BFE9}" type="presOf" srcId="{5F70A858-8304-4645-A80B-CAA82915F40C}" destId="{727EF5E6-CEA3-4D63-BEB7-E8C57A6088CC}" srcOrd="1" destOrd="0" presId="urn:microsoft.com/office/officeart/2005/8/layout/cycle2"/>
    <dgm:cxn modelId="{39410544-9A92-4CEE-B4A9-700EE76E7452}" type="presOf" srcId="{7F425220-E983-432F-B9FF-F3107AFD1938}" destId="{F8DC954A-5CF1-43B1-AC43-C35DF8753BCD}" srcOrd="0" destOrd="0" presId="urn:microsoft.com/office/officeart/2005/8/layout/cycle2"/>
    <dgm:cxn modelId="{9E4BAA2F-7BC3-4CC8-88DB-E2849A7E2405}" type="presOf" srcId="{F9487FE9-6C46-4A63-A608-F7350451C720}" destId="{6B917EC9-DFC3-46BB-AE97-A03587B14622}" srcOrd="1" destOrd="0" presId="urn:microsoft.com/office/officeart/2005/8/layout/cycle2"/>
    <dgm:cxn modelId="{52B79032-60FA-46ED-82F3-0368977DF0EF}" srcId="{9053CF5B-75CA-4E53-8283-4BA0F070A9BF}" destId="{E8275425-7B11-4101-BDB8-DD1C3187B2BB}" srcOrd="5" destOrd="0" parTransId="{681F3A8E-56AF-410C-B04B-EBC4316BA079}" sibTransId="{8BF92907-A287-4B71-8B32-5DFE81CF6F14}"/>
    <dgm:cxn modelId="{FFA3ACE4-88F8-4BFB-8E39-0250F1440770}" type="presOf" srcId="{DE1EA039-2A6E-497C-9838-801105F5FB8D}" destId="{A1320AAF-9EAD-4B1F-BC50-B894B65D2C63}" srcOrd="0" destOrd="0" presId="urn:microsoft.com/office/officeart/2005/8/layout/cycle2"/>
    <dgm:cxn modelId="{1D70575A-0A17-4909-B3C4-2F78828D3894}" type="presOf" srcId="{611EF9EE-6092-421C-AF95-6617755134FB}" destId="{221E6522-6332-4F2A-A112-734B85A503B9}" srcOrd="0" destOrd="0" presId="urn:microsoft.com/office/officeart/2005/8/layout/cycle2"/>
    <dgm:cxn modelId="{6064DD6C-855B-4BF9-B7A6-83662A11C2CA}" srcId="{9053CF5B-75CA-4E53-8283-4BA0F070A9BF}" destId="{611EF9EE-6092-421C-AF95-6617755134FB}" srcOrd="2" destOrd="0" parTransId="{2367371A-FBD5-4159-A23A-EA1C63F10E2F}" sibTransId="{E570953A-7080-4F66-AA75-C71DBC7F3B23}"/>
    <dgm:cxn modelId="{18A0228F-5BAC-44F0-BC54-9D93C70B7D99}" type="presOf" srcId="{80D46C43-E081-4FCC-9D9C-9BBF48313B4C}" destId="{FE06876F-955B-4783-B3DF-A0DD3442BE59}" srcOrd="0" destOrd="0" presId="urn:microsoft.com/office/officeart/2005/8/layout/cycle2"/>
    <dgm:cxn modelId="{CD7FCF2C-5B70-4D74-BB0D-4CEC7A1964B3}" type="presOf" srcId="{93219B89-8DD8-4C60-BEFD-AA18A8800E72}" destId="{96AC4B29-7327-4F27-88B1-8BF541046DFB}" srcOrd="1" destOrd="0" presId="urn:microsoft.com/office/officeart/2005/8/layout/cycle2"/>
    <dgm:cxn modelId="{C117B32E-450F-4A70-895B-9CD7AFE79955}" srcId="{9053CF5B-75CA-4E53-8283-4BA0F070A9BF}" destId="{DE1EA039-2A6E-497C-9838-801105F5FB8D}" srcOrd="1" destOrd="0" parTransId="{21FEBE8F-66A9-4066-BE81-198A34DDCF1A}" sibTransId="{80D46C43-E081-4FCC-9D9C-9BBF48313B4C}"/>
    <dgm:cxn modelId="{3AC56B98-C151-4BCD-B2C8-01ACA8BD7A86}" srcId="{9053CF5B-75CA-4E53-8283-4BA0F070A9BF}" destId="{16ED8ABF-D7C0-4E06-9995-CD0FC645D789}" srcOrd="8" destOrd="0" parTransId="{33CD1C21-4BCD-4120-B0F6-69D3D405FFC4}" sibTransId="{5F70A858-8304-4645-A80B-CAA82915F40C}"/>
    <dgm:cxn modelId="{2B7531E3-DD34-4071-8262-41655DD85A60}" type="presOf" srcId="{A290221D-539F-4E20-B318-76A1A8636A72}" destId="{37A7CEA2-F528-42E9-92A2-F3C32E991603}" srcOrd="0" destOrd="0" presId="urn:microsoft.com/office/officeart/2005/8/layout/cycle2"/>
    <dgm:cxn modelId="{AE2F03D4-AFAC-4B10-8F8A-A88D4B22A9D0}" type="presOf" srcId="{8BF92907-A287-4B71-8B32-5DFE81CF6F14}" destId="{F9CC39F2-BED0-4FE3-BDBC-0C32D5F190C8}" srcOrd="1" destOrd="0" presId="urn:microsoft.com/office/officeart/2005/8/layout/cycle2"/>
    <dgm:cxn modelId="{6045F5B2-AAEB-4959-B104-101CB961708C}" type="presOf" srcId="{3A1E0E67-3786-4B3D-8955-638C136731AA}" destId="{3DFEEAD7-DCFE-48B1-9AED-D40AF5300C3C}" srcOrd="0" destOrd="0" presId="urn:microsoft.com/office/officeart/2005/8/layout/cycle2"/>
    <dgm:cxn modelId="{21CC20E3-25CF-410E-92FB-F9C717C38082}" type="presOf" srcId="{BB4A28D6-1B98-4A0F-895B-009F1DF2DB76}" destId="{F170F5B4-B07F-405A-81FA-639C21CAA8C0}" srcOrd="0" destOrd="0" presId="urn:microsoft.com/office/officeart/2005/8/layout/cycle2"/>
    <dgm:cxn modelId="{D7F57586-E982-45DA-8624-513B305103F6}" type="presOf" srcId="{6626E7D3-DE6D-400C-BA3A-45F7C316E2E6}" destId="{57334DDE-0E1D-4269-8027-F5502B54C67E}" srcOrd="0" destOrd="0" presId="urn:microsoft.com/office/officeart/2005/8/layout/cycle2"/>
    <dgm:cxn modelId="{FA18FFD6-BE76-4E9F-BF2E-7D78A1C8E0CC}" type="presOf" srcId="{8BF92907-A287-4B71-8B32-5DFE81CF6F14}" destId="{A7B8084A-7592-4526-A8C4-AA133371DDC7}" srcOrd="0" destOrd="0" presId="urn:microsoft.com/office/officeart/2005/8/layout/cycle2"/>
    <dgm:cxn modelId="{1EAA54D2-6908-4F3F-B8B7-D79BD7C5C329}" type="presOf" srcId="{2CA983BF-DD39-41F3-880E-7F0BCE30720A}" destId="{7BCFAEA1-AAE5-4043-B027-8AF62A4E4A5D}" srcOrd="0" destOrd="0" presId="urn:microsoft.com/office/officeart/2005/8/layout/cycle2"/>
    <dgm:cxn modelId="{086B5C12-8571-4CBB-A024-7AB2F222D04F}" srcId="{9053CF5B-75CA-4E53-8283-4BA0F070A9BF}" destId="{268B7683-78CD-4285-A443-E1382C47AFBA}" srcOrd="4" destOrd="0" parTransId="{BF5C14C4-BB0C-47ED-805A-C6BF1796197A}" sibTransId="{A290221D-539F-4E20-B318-76A1A8636A72}"/>
    <dgm:cxn modelId="{D033E2E2-B2F9-47E7-85CA-AC82FB5E749A}" type="presOf" srcId="{F9487FE9-6C46-4A63-A608-F7350451C720}" destId="{3B01315A-D359-4682-A808-694DD5BE3E97}" srcOrd="0" destOrd="0" presId="urn:microsoft.com/office/officeart/2005/8/layout/cycle2"/>
    <dgm:cxn modelId="{F19CA093-6DCF-487C-96EC-9738657E011F}" type="presOf" srcId="{E8275425-7B11-4101-BDB8-DD1C3187B2BB}" destId="{F7C4AD33-51E2-4C46-9FF7-3E86D70E184B}" srcOrd="0" destOrd="0" presId="urn:microsoft.com/office/officeart/2005/8/layout/cycle2"/>
    <dgm:cxn modelId="{A988E2C6-C924-4210-989C-122FD529D321}" type="presOf" srcId="{E570953A-7080-4F66-AA75-C71DBC7F3B23}" destId="{EEC3B7FB-DE2F-4E1B-95C8-E8FDA648F702}" srcOrd="1" destOrd="0" presId="urn:microsoft.com/office/officeart/2005/8/layout/cycle2"/>
    <dgm:cxn modelId="{D1FA4DD0-B926-4933-956E-7BA2A312CA1F}" type="presOf" srcId="{80D46C43-E081-4FCC-9D9C-9BBF48313B4C}" destId="{26572316-DD45-437D-BFB7-B91D6D41D6ED}" srcOrd="1" destOrd="0" presId="urn:microsoft.com/office/officeart/2005/8/layout/cycle2"/>
    <dgm:cxn modelId="{AA26F4B4-818C-40D4-B660-9D42BC72BE9D}" srcId="{9053CF5B-75CA-4E53-8283-4BA0F070A9BF}" destId="{7F425220-E983-432F-B9FF-F3107AFD1938}" srcOrd="6" destOrd="0" parTransId="{1A51DACA-A904-43C5-BD2C-4425F1C19585}" sibTransId="{6626E7D3-DE6D-400C-BA3A-45F7C316E2E6}"/>
    <dgm:cxn modelId="{D7D9E5C2-F7FF-42B0-8951-328966DFE18C}" type="presOf" srcId="{E2A92877-685F-4E27-810A-E726F366C640}" destId="{3E156537-C963-4446-AED7-C04A430C1099}" srcOrd="1" destOrd="0" presId="urn:microsoft.com/office/officeart/2005/8/layout/cycle2"/>
    <dgm:cxn modelId="{A4BB8096-9604-444C-AE53-2B38581229D2}" type="presOf" srcId="{8F598D31-D971-489D-A131-A58746649A90}" destId="{51CB9817-45D0-4DAC-A9B0-0FC780EAB06D}" srcOrd="1" destOrd="0" presId="urn:microsoft.com/office/officeart/2005/8/layout/cycle2"/>
    <dgm:cxn modelId="{DECF8FBA-80E7-4A16-948A-3EA85A4490CA}" type="presOf" srcId="{8B0BD942-C049-4473-A401-B7D7C44CF9FE}" destId="{3B7C47C4-618C-4B0F-91EE-488A4DBC01EC}" srcOrd="1" destOrd="0" presId="urn:microsoft.com/office/officeart/2005/8/layout/cycle2"/>
    <dgm:cxn modelId="{7158502F-4558-455C-BA21-5F4AB40E7159}" type="presOf" srcId="{268B7683-78CD-4285-A443-E1382C47AFBA}" destId="{088A3F1F-CF12-487D-BB9D-0CAC627E4A62}" srcOrd="0" destOrd="0" presId="urn:microsoft.com/office/officeart/2005/8/layout/cycle2"/>
    <dgm:cxn modelId="{7E3FF937-1191-4E3D-8BC4-EF2F22840061}" type="presOf" srcId="{5CB15E19-2DE2-4CEB-BEA7-450DFC58010F}" destId="{B7CF9942-FB25-4B62-B688-03FA566306DF}" srcOrd="0" destOrd="0" presId="urn:microsoft.com/office/officeart/2005/8/layout/cycle2"/>
    <dgm:cxn modelId="{406A70AE-BFF5-43D5-AFF1-37FE2D17E243}" type="presOf" srcId="{895870E5-84B0-4FDD-A4D4-AA3392431A1F}" destId="{2D586F4A-00A0-4F0A-BFD2-5FD9421F0A07}" srcOrd="0" destOrd="0" presId="urn:microsoft.com/office/officeart/2005/8/layout/cycle2"/>
    <dgm:cxn modelId="{08391A19-BCCC-41BE-AF0C-A7BDDDB4D19F}" type="presOf" srcId="{B56EB10F-6B57-4867-AA45-45431E2FC185}" destId="{528B095D-389A-4410-9B7B-75443A066813}" srcOrd="1" destOrd="0" presId="urn:microsoft.com/office/officeart/2005/8/layout/cycle2"/>
    <dgm:cxn modelId="{B836D1A3-4BC5-4628-97A2-B8193885AADF}" type="presOf" srcId="{B903489F-6FE7-4993-A0A4-ECF42848C5E0}" destId="{FD6F1206-86E6-4B92-8757-A05722B0F5F5}" srcOrd="0" destOrd="0" presId="urn:microsoft.com/office/officeart/2005/8/layout/cycle2"/>
    <dgm:cxn modelId="{6402CDA5-FB59-4185-BE0C-3EE53EC8C87A}" type="presOf" srcId="{93219B89-8DD8-4C60-BEFD-AA18A8800E72}" destId="{5C4D486E-A118-430A-BA49-AA6AAFA8CA37}" srcOrd="0" destOrd="0" presId="urn:microsoft.com/office/officeart/2005/8/layout/cycle2"/>
    <dgm:cxn modelId="{9F9EA0B4-3ACA-4654-B231-F7E681370E11}" type="presOf" srcId="{16ED8ABF-D7C0-4E06-9995-CD0FC645D789}" destId="{7636A469-3197-46D8-950B-B5240AE15036}" srcOrd="0" destOrd="0" presId="urn:microsoft.com/office/officeart/2005/8/layout/cycle2"/>
    <dgm:cxn modelId="{83DE68E3-3639-41D2-A081-54F9CAB127C7}" srcId="{9053CF5B-75CA-4E53-8283-4BA0F070A9BF}" destId="{65EF6430-EDC8-4360-B3F7-D44CF6F4EC87}" srcOrd="3" destOrd="0" parTransId="{1A76517B-C875-4621-BDF2-CE307FCDDB35}" sibTransId="{F9487FE9-6C46-4A63-A608-F7350451C720}"/>
    <dgm:cxn modelId="{3BCD294D-F1F2-4177-953E-0D321188C6CE}" type="presOf" srcId="{E2A92877-685F-4E27-810A-E726F366C640}" destId="{B19E8E65-686D-4048-85D0-278ED5A65823}" srcOrd="0" destOrd="0" presId="urn:microsoft.com/office/officeart/2005/8/layout/cycle2"/>
    <dgm:cxn modelId="{5EBF30A9-47C7-4E3B-A61B-4C4B75A960EF}" srcId="{9053CF5B-75CA-4E53-8283-4BA0F070A9BF}" destId="{04C1C10B-6E80-45D3-97B0-B64821356464}" srcOrd="9" destOrd="0" parTransId="{097FFF68-DFAB-4298-95EB-03DEE5F17B24}" sibTransId="{5CB15E19-2DE2-4CEB-BEA7-450DFC58010F}"/>
    <dgm:cxn modelId="{46A30E78-D303-4EDA-9B33-3DAE643031F0}" type="presOf" srcId="{8F598D31-D971-489D-A131-A58746649A90}" destId="{934DB6A7-2089-480E-8904-7939B38821D8}" srcOrd="0" destOrd="0" presId="urn:microsoft.com/office/officeart/2005/8/layout/cycle2"/>
    <dgm:cxn modelId="{DD1214C3-4F8C-4DF1-85B3-754E184F6CE3}" type="presOf" srcId="{6626E7D3-DE6D-400C-BA3A-45F7C316E2E6}" destId="{98463DA3-2876-4A3F-BE5B-A6B45329DA6D}" srcOrd="1" destOrd="0" presId="urn:microsoft.com/office/officeart/2005/8/layout/cycle2"/>
    <dgm:cxn modelId="{79409AB3-8729-4224-AC9C-57F3495DF1F3}" srcId="{9053CF5B-75CA-4E53-8283-4BA0F070A9BF}" destId="{895870E5-84B0-4FDD-A4D4-AA3392431A1F}" srcOrd="0" destOrd="0" parTransId="{356F5B0E-DC70-4688-A636-11733CE31CA1}" sibTransId="{93219B89-8DD8-4C60-BEFD-AA18A8800E72}"/>
    <dgm:cxn modelId="{29451117-981A-4929-956F-C58D6C06AC72}" type="presOf" srcId="{D7D117BF-1FB4-4D2F-B0CB-DC9F82624FC7}" destId="{C8286765-4ECF-40F6-8BB1-E19E797EAB15}" srcOrd="0" destOrd="0" presId="urn:microsoft.com/office/officeart/2005/8/layout/cycle2"/>
    <dgm:cxn modelId="{8F3E0C44-7373-4108-A83F-278AEA6F43A7}" srcId="{9053CF5B-75CA-4E53-8283-4BA0F070A9BF}" destId="{BB4A28D6-1B98-4A0F-895B-009F1DF2DB76}" srcOrd="12" destOrd="0" parTransId="{03CB6360-0923-405E-AAD7-ACE8A73ABF34}" sibTransId="{8B0BD942-C049-4473-A401-B7D7C44CF9FE}"/>
    <dgm:cxn modelId="{F4E7C7F9-C65A-4A23-B9E8-D9FFC91F9201}" type="presOf" srcId="{04C1C10B-6E80-45D3-97B0-B64821356464}" destId="{4490384F-470A-48CF-86F1-F506FE60FD97}" srcOrd="0" destOrd="0" presId="urn:microsoft.com/office/officeart/2005/8/layout/cycle2"/>
    <dgm:cxn modelId="{572DCC41-CA06-466D-8040-B6301FC8E3BF}" srcId="{9053CF5B-75CA-4E53-8283-4BA0F070A9BF}" destId="{D7D117BF-1FB4-4D2F-B0CB-DC9F82624FC7}" srcOrd="10" destOrd="0" parTransId="{0DC236F3-F824-4E05-B22A-A7767C6315D8}" sibTransId="{B56EB10F-6B57-4867-AA45-45431E2FC185}"/>
    <dgm:cxn modelId="{CEE5DC8A-1B58-47F7-8C0E-5C77CF0B61CE}" type="presOf" srcId="{B56EB10F-6B57-4867-AA45-45431E2FC185}" destId="{2FF4E9FE-36B7-4519-9C14-F14D8A8CA20E}" srcOrd="0" destOrd="0" presId="urn:microsoft.com/office/officeart/2005/8/layout/cycle2"/>
    <dgm:cxn modelId="{09F19360-0BA1-446A-AFE2-CBB4517CC02B}" type="presOf" srcId="{9053CF5B-75CA-4E53-8283-4BA0F070A9BF}" destId="{99CDBA6A-A5A3-48DA-92AD-90078BE3A88C}" srcOrd="0" destOrd="0" presId="urn:microsoft.com/office/officeart/2005/8/layout/cycle2"/>
    <dgm:cxn modelId="{2F95D7D7-BC08-4994-B85D-13436EE2CA2F}" srcId="{9053CF5B-75CA-4E53-8283-4BA0F070A9BF}" destId="{B903489F-6FE7-4993-A0A4-ECF42848C5E0}" srcOrd="7" destOrd="0" parTransId="{749F39D8-61CA-4684-AFD7-5DBA7E72B651}" sibTransId="{8F598D31-D971-489D-A131-A58746649A90}"/>
    <dgm:cxn modelId="{AB4BBF9C-C767-48E7-94C5-4C43182145BA}" type="presOf" srcId="{3A1E0E67-3786-4B3D-8955-638C136731AA}" destId="{07914E28-D736-4343-A3CA-71147FE5CF37}" srcOrd="1" destOrd="0" presId="urn:microsoft.com/office/officeart/2005/8/layout/cycle2"/>
    <dgm:cxn modelId="{C710C059-F5F2-4EA1-8446-3119A8187A39}" type="presOf" srcId="{5CB15E19-2DE2-4CEB-BEA7-450DFC58010F}" destId="{C7332965-3FA7-471C-8A3E-61BADE9B7360}" srcOrd="1" destOrd="0" presId="urn:microsoft.com/office/officeart/2005/8/layout/cycle2"/>
    <dgm:cxn modelId="{81837A80-2A1C-4466-A593-53E31F69ED4D}" type="presOf" srcId="{5F70A858-8304-4645-A80B-CAA82915F40C}" destId="{DA2B7D36-0B5E-4112-94D0-171530ED9C50}" srcOrd="0" destOrd="0" presId="urn:microsoft.com/office/officeart/2005/8/layout/cycle2"/>
    <dgm:cxn modelId="{77BB030C-5A02-4CF4-92D0-436B7AB688EA}" type="presOf" srcId="{65EF6430-EDC8-4360-B3F7-D44CF6F4EC87}" destId="{3F27B905-213C-449E-8509-E9BEEFD9ED75}" srcOrd="0" destOrd="0" presId="urn:microsoft.com/office/officeart/2005/8/layout/cycle2"/>
    <dgm:cxn modelId="{46FAE7CA-5125-44E0-B7F9-2C8B4BB65A8E}" srcId="{9053CF5B-75CA-4E53-8283-4BA0F070A9BF}" destId="{2CA983BF-DD39-41F3-880E-7F0BCE30720A}" srcOrd="13" destOrd="0" parTransId="{0212B1EC-1DE3-4483-8E40-8F5BB6A944BF}" sibTransId="{3A1E0E67-3786-4B3D-8955-638C136731AA}"/>
    <dgm:cxn modelId="{67659280-F243-46BC-8421-83D9CCF0EED0}" type="presOf" srcId="{A290221D-539F-4E20-B318-76A1A8636A72}" destId="{518D3E02-2567-456D-A708-5C5005CB5CED}" srcOrd="1" destOrd="0" presId="urn:microsoft.com/office/officeart/2005/8/layout/cycle2"/>
    <dgm:cxn modelId="{AA9C1687-E653-42A1-86E9-F0656CD4BA08}" srcId="{9053CF5B-75CA-4E53-8283-4BA0F070A9BF}" destId="{4878D059-5717-43A9-AC43-A917A8825F55}" srcOrd="11" destOrd="0" parTransId="{04C50B49-2C16-4FFB-917E-8135264EDE8E}" sibTransId="{E2A92877-685F-4E27-810A-E726F366C640}"/>
    <dgm:cxn modelId="{9EB59BE6-B27A-440A-8970-2E3D4DA613D7}" type="presOf" srcId="{E570953A-7080-4F66-AA75-C71DBC7F3B23}" destId="{4C79E050-D8E1-4B37-90E9-25A8716DAC38}" srcOrd="0" destOrd="0" presId="urn:microsoft.com/office/officeart/2005/8/layout/cycle2"/>
    <dgm:cxn modelId="{0B819E21-3FDE-4F3E-B04E-25BDFE19457F}" type="presOf" srcId="{4878D059-5717-43A9-AC43-A917A8825F55}" destId="{5120A6C8-CA75-4589-8AF3-57CBEC2D5BB2}" srcOrd="0" destOrd="0" presId="urn:microsoft.com/office/officeart/2005/8/layout/cycle2"/>
    <dgm:cxn modelId="{44374F1E-860B-4961-943D-BB2874ECB9BC}" type="presParOf" srcId="{99CDBA6A-A5A3-48DA-92AD-90078BE3A88C}" destId="{2D586F4A-00A0-4F0A-BFD2-5FD9421F0A07}" srcOrd="0" destOrd="0" presId="urn:microsoft.com/office/officeart/2005/8/layout/cycle2"/>
    <dgm:cxn modelId="{CE87E82A-2AFC-4DA8-BE31-B86C7B30BB0D}" type="presParOf" srcId="{99CDBA6A-A5A3-48DA-92AD-90078BE3A88C}" destId="{5C4D486E-A118-430A-BA49-AA6AAFA8CA37}" srcOrd="1" destOrd="0" presId="urn:microsoft.com/office/officeart/2005/8/layout/cycle2"/>
    <dgm:cxn modelId="{80433422-A2CD-425B-9D51-CD14B54EFEFC}" type="presParOf" srcId="{5C4D486E-A118-430A-BA49-AA6AAFA8CA37}" destId="{96AC4B29-7327-4F27-88B1-8BF541046DFB}" srcOrd="0" destOrd="0" presId="urn:microsoft.com/office/officeart/2005/8/layout/cycle2"/>
    <dgm:cxn modelId="{14BC76E2-6B38-4CF5-A42E-B06E0633CAED}" type="presParOf" srcId="{99CDBA6A-A5A3-48DA-92AD-90078BE3A88C}" destId="{A1320AAF-9EAD-4B1F-BC50-B894B65D2C63}" srcOrd="2" destOrd="0" presId="urn:microsoft.com/office/officeart/2005/8/layout/cycle2"/>
    <dgm:cxn modelId="{6340AB50-4FFE-453A-AB41-28566F05D256}" type="presParOf" srcId="{99CDBA6A-A5A3-48DA-92AD-90078BE3A88C}" destId="{FE06876F-955B-4783-B3DF-A0DD3442BE59}" srcOrd="3" destOrd="0" presId="urn:microsoft.com/office/officeart/2005/8/layout/cycle2"/>
    <dgm:cxn modelId="{568465C8-3236-4BB3-85ED-EF143B55917F}" type="presParOf" srcId="{FE06876F-955B-4783-B3DF-A0DD3442BE59}" destId="{26572316-DD45-437D-BFB7-B91D6D41D6ED}" srcOrd="0" destOrd="0" presId="urn:microsoft.com/office/officeart/2005/8/layout/cycle2"/>
    <dgm:cxn modelId="{3375C001-618B-4924-89EE-7B72534589A5}" type="presParOf" srcId="{99CDBA6A-A5A3-48DA-92AD-90078BE3A88C}" destId="{221E6522-6332-4F2A-A112-734B85A503B9}" srcOrd="4" destOrd="0" presId="urn:microsoft.com/office/officeart/2005/8/layout/cycle2"/>
    <dgm:cxn modelId="{18137C0C-F1F5-4510-96C4-95CD3E66F0FD}" type="presParOf" srcId="{99CDBA6A-A5A3-48DA-92AD-90078BE3A88C}" destId="{4C79E050-D8E1-4B37-90E9-25A8716DAC38}" srcOrd="5" destOrd="0" presId="urn:microsoft.com/office/officeart/2005/8/layout/cycle2"/>
    <dgm:cxn modelId="{82E2BB70-E85E-4837-9230-94C936A0C0E2}" type="presParOf" srcId="{4C79E050-D8E1-4B37-90E9-25A8716DAC38}" destId="{EEC3B7FB-DE2F-4E1B-95C8-E8FDA648F702}" srcOrd="0" destOrd="0" presId="urn:microsoft.com/office/officeart/2005/8/layout/cycle2"/>
    <dgm:cxn modelId="{B7527305-F367-474D-AEA1-DB2929801BCA}" type="presParOf" srcId="{99CDBA6A-A5A3-48DA-92AD-90078BE3A88C}" destId="{3F27B905-213C-449E-8509-E9BEEFD9ED75}" srcOrd="6" destOrd="0" presId="urn:microsoft.com/office/officeart/2005/8/layout/cycle2"/>
    <dgm:cxn modelId="{42C3F1E7-5D6B-447A-A767-BEA1336AF2E4}" type="presParOf" srcId="{99CDBA6A-A5A3-48DA-92AD-90078BE3A88C}" destId="{3B01315A-D359-4682-A808-694DD5BE3E97}" srcOrd="7" destOrd="0" presId="urn:microsoft.com/office/officeart/2005/8/layout/cycle2"/>
    <dgm:cxn modelId="{BCC0B53B-DFCF-47C2-BD18-5DB8778E20D5}" type="presParOf" srcId="{3B01315A-D359-4682-A808-694DD5BE3E97}" destId="{6B917EC9-DFC3-46BB-AE97-A03587B14622}" srcOrd="0" destOrd="0" presId="urn:microsoft.com/office/officeart/2005/8/layout/cycle2"/>
    <dgm:cxn modelId="{A4D869E7-D6DE-40BE-AD26-99F3F501F72B}" type="presParOf" srcId="{99CDBA6A-A5A3-48DA-92AD-90078BE3A88C}" destId="{088A3F1F-CF12-487D-BB9D-0CAC627E4A62}" srcOrd="8" destOrd="0" presId="urn:microsoft.com/office/officeart/2005/8/layout/cycle2"/>
    <dgm:cxn modelId="{70913E7D-2AF1-41E9-862A-A6DAB7270187}" type="presParOf" srcId="{99CDBA6A-A5A3-48DA-92AD-90078BE3A88C}" destId="{37A7CEA2-F528-42E9-92A2-F3C32E991603}" srcOrd="9" destOrd="0" presId="urn:microsoft.com/office/officeart/2005/8/layout/cycle2"/>
    <dgm:cxn modelId="{E6FD0648-51D3-400B-BD86-51D84AFA07D7}" type="presParOf" srcId="{37A7CEA2-F528-42E9-92A2-F3C32E991603}" destId="{518D3E02-2567-456D-A708-5C5005CB5CED}" srcOrd="0" destOrd="0" presId="urn:microsoft.com/office/officeart/2005/8/layout/cycle2"/>
    <dgm:cxn modelId="{C2D4A62B-63BC-4450-9750-CBF66AF261ED}" type="presParOf" srcId="{99CDBA6A-A5A3-48DA-92AD-90078BE3A88C}" destId="{F7C4AD33-51E2-4C46-9FF7-3E86D70E184B}" srcOrd="10" destOrd="0" presId="urn:microsoft.com/office/officeart/2005/8/layout/cycle2"/>
    <dgm:cxn modelId="{7CC51889-12A2-4C7D-B81A-F0AD9270B418}" type="presParOf" srcId="{99CDBA6A-A5A3-48DA-92AD-90078BE3A88C}" destId="{A7B8084A-7592-4526-A8C4-AA133371DDC7}" srcOrd="11" destOrd="0" presId="urn:microsoft.com/office/officeart/2005/8/layout/cycle2"/>
    <dgm:cxn modelId="{4C6DC638-86F5-435A-BE53-DEBDAE55A09A}" type="presParOf" srcId="{A7B8084A-7592-4526-A8C4-AA133371DDC7}" destId="{F9CC39F2-BED0-4FE3-BDBC-0C32D5F190C8}" srcOrd="0" destOrd="0" presId="urn:microsoft.com/office/officeart/2005/8/layout/cycle2"/>
    <dgm:cxn modelId="{B795CCD3-4686-46F4-AB76-57FA0B52C35F}" type="presParOf" srcId="{99CDBA6A-A5A3-48DA-92AD-90078BE3A88C}" destId="{F8DC954A-5CF1-43B1-AC43-C35DF8753BCD}" srcOrd="12" destOrd="0" presId="urn:microsoft.com/office/officeart/2005/8/layout/cycle2"/>
    <dgm:cxn modelId="{99C95ED7-363B-461E-A813-B8A999C8060D}" type="presParOf" srcId="{99CDBA6A-A5A3-48DA-92AD-90078BE3A88C}" destId="{57334DDE-0E1D-4269-8027-F5502B54C67E}" srcOrd="13" destOrd="0" presId="urn:microsoft.com/office/officeart/2005/8/layout/cycle2"/>
    <dgm:cxn modelId="{2E73A109-0962-47D2-BA66-4822B8998FAF}" type="presParOf" srcId="{57334DDE-0E1D-4269-8027-F5502B54C67E}" destId="{98463DA3-2876-4A3F-BE5B-A6B45329DA6D}" srcOrd="0" destOrd="0" presId="urn:microsoft.com/office/officeart/2005/8/layout/cycle2"/>
    <dgm:cxn modelId="{9F297762-380D-449B-A56F-042C952CB9C2}" type="presParOf" srcId="{99CDBA6A-A5A3-48DA-92AD-90078BE3A88C}" destId="{FD6F1206-86E6-4B92-8757-A05722B0F5F5}" srcOrd="14" destOrd="0" presId="urn:microsoft.com/office/officeart/2005/8/layout/cycle2"/>
    <dgm:cxn modelId="{7338A088-C659-426B-ADD2-C4E42AF172BF}" type="presParOf" srcId="{99CDBA6A-A5A3-48DA-92AD-90078BE3A88C}" destId="{934DB6A7-2089-480E-8904-7939B38821D8}" srcOrd="15" destOrd="0" presId="urn:microsoft.com/office/officeart/2005/8/layout/cycle2"/>
    <dgm:cxn modelId="{60722608-83F8-41F2-92C9-8271148F4ABA}" type="presParOf" srcId="{934DB6A7-2089-480E-8904-7939B38821D8}" destId="{51CB9817-45D0-4DAC-A9B0-0FC780EAB06D}" srcOrd="0" destOrd="0" presId="urn:microsoft.com/office/officeart/2005/8/layout/cycle2"/>
    <dgm:cxn modelId="{75441714-3838-4F17-8949-FC5F7B963BE0}" type="presParOf" srcId="{99CDBA6A-A5A3-48DA-92AD-90078BE3A88C}" destId="{7636A469-3197-46D8-950B-B5240AE15036}" srcOrd="16" destOrd="0" presId="urn:microsoft.com/office/officeart/2005/8/layout/cycle2"/>
    <dgm:cxn modelId="{6CD8E557-92B3-476B-8152-0E87B161C0A7}" type="presParOf" srcId="{99CDBA6A-A5A3-48DA-92AD-90078BE3A88C}" destId="{DA2B7D36-0B5E-4112-94D0-171530ED9C50}" srcOrd="17" destOrd="0" presId="urn:microsoft.com/office/officeart/2005/8/layout/cycle2"/>
    <dgm:cxn modelId="{84793E3A-980B-49EF-B204-72F067CA5DFB}" type="presParOf" srcId="{DA2B7D36-0B5E-4112-94D0-171530ED9C50}" destId="{727EF5E6-CEA3-4D63-BEB7-E8C57A6088CC}" srcOrd="0" destOrd="0" presId="urn:microsoft.com/office/officeart/2005/8/layout/cycle2"/>
    <dgm:cxn modelId="{1B8007D3-81C9-4397-A5E6-2129DB661AE9}" type="presParOf" srcId="{99CDBA6A-A5A3-48DA-92AD-90078BE3A88C}" destId="{4490384F-470A-48CF-86F1-F506FE60FD97}" srcOrd="18" destOrd="0" presId="urn:microsoft.com/office/officeart/2005/8/layout/cycle2"/>
    <dgm:cxn modelId="{08446163-7D6C-4787-B7DC-D4829E95EE46}" type="presParOf" srcId="{99CDBA6A-A5A3-48DA-92AD-90078BE3A88C}" destId="{B7CF9942-FB25-4B62-B688-03FA566306DF}" srcOrd="19" destOrd="0" presId="urn:microsoft.com/office/officeart/2005/8/layout/cycle2"/>
    <dgm:cxn modelId="{2C104158-9CC2-4C4F-B714-1A8C1B49F5E7}" type="presParOf" srcId="{B7CF9942-FB25-4B62-B688-03FA566306DF}" destId="{C7332965-3FA7-471C-8A3E-61BADE9B7360}" srcOrd="0" destOrd="0" presId="urn:microsoft.com/office/officeart/2005/8/layout/cycle2"/>
    <dgm:cxn modelId="{B9F60F1F-DCC4-43A1-9AC5-3E962C9CC36E}" type="presParOf" srcId="{99CDBA6A-A5A3-48DA-92AD-90078BE3A88C}" destId="{C8286765-4ECF-40F6-8BB1-E19E797EAB15}" srcOrd="20" destOrd="0" presId="urn:microsoft.com/office/officeart/2005/8/layout/cycle2"/>
    <dgm:cxn modelId="{43D0118C-F42C-44EB-BB07-36FF681C0020}" type="presParOf" srcId="{99CDBA6A-A5A3-48DA-92AD-90078BE3A88C}" destId="{2FF4E9FE-36B7-4519-9C14-F14D8A8CA20E}" srcOrd="21" destOrd="0" presId="urn:microsoft.com/office/officeart/2005/8/layout/cycle2"/>
    <dgm:cxn modelId="{E2D8FD37-FB79-406A-9EEF-DF924AA4B6E8}" type="presParOf" srcId="{2FF4E9FE-36B7-4519-9C14-F14D8A8CA20E}" destId="{528B095D-389A-4410-9B7B-75443A066813}" srcOrd="0" destOrd="0" presId="urn:microsoft.com/office/officeart/2005/8/layout/cycle2"/>
    <dgm:cxn modelId="{4D3ED003-8D39-4536-A866-73FDECE5D702}" type="presParOf" srcId="{99CDBA6A-A5A3-48DA-92AD-90078BE3A88C}" destId="{5120A6C8-CA75-4589-8AF3-57CBEC2D5BB2}" srcOrd="22" destOrd="0" presId="urn:microsoft.com/office/officeart/2005/8/layout/cycle2"/>
    <dgm:cxn modelId="{C1218D65-FECB-4C2E-B1F9-1A00B6EB268E}" type="presParOf" srcId="{99CDBA6A-A5A3-48DA-92AD-90078BE3A88C}" destId="{B19E8E65-686D-4048-85D0-278ED5A65823}" srcOrd="23" destOrd="0" presId="urn:microsoft.com/office/officeart/2005/8/layout/cycle2"/>
    <dgm:cxn modelId="{61FBBE82-8872-4419-A73A-73DBFEE80E5A}" type="presParOf" srcId="{B19E8E65-686D-4048-85D0-278ED5A65823}" destId="{3E156537-C963-4446-AED7-C04A430C1099}" srcOrd="0" destOrd="0" presId="urn:microsoft.com/office/officeart/2005/8/layout/cycle2"/>
    <dgm:cxn modelId="{74AF2B50-B72F-4747-81A2-05C40CDD1E09}" type="presParOf" srcId="{99CDBA6A-A5A3-48DA-92AD-90078BE3A88C}" destId="{F170F5B4-B07F-405A-81FA-639C21CAA8C0}" srcOrd="24" destOrd="0" presId="urn:microsoft.com/office/officeart/2005/8/layout/cycle2"/>
    <dgm:cxn modelId="{0AE1C48F-B311-4C83-91BD-9F1CE904158E}" type="presParOf" srcId="{99CDBA6A-A5A3-48DA-92AD-90078BE3A88C}" destId="{84699C6F-C58C-42E8-8521-8EE9164CE223}" srcOrd="25" destOrd="0" presId="urn:microsoft.com/office/officeart/2005/8/layout/cycle2"/>
    <dgm:cxn modelId="{5C7B904F-0082-4985-B6F8-153A191190AD}" type="presParOf" srcId="{84699C6F-C58C-42E8-8521-8EE9164CE223}" destId="{3B7C47C4-618C-4B0F-91EE-488A4DBC01EC}" srcOrd="0" destOrd="0" presId="urn:microsoft.com/office/officeart/2005/8/layout/cycle2"/>
    <dgm:cxn modelId="{DCFDEFC3-CE81-4A5B-9F52-E9CE64FB5D37}" type="presParOf" srcId="{99CDBA6A-A5A3-48DA-92AD-90078BE3A88C}" destId="{7BCFAEA1-AAE5-4043-B027-8AF62A4E4A5D}" srcOrd="26" destOrd="0" presId="urn:microsoft.com/office/officeart/2005/8/layout/cycle2"/>
    <dgm:cxn modelId="{CBE0D1FA-B62D-4B38-B5AC-90D655634756}" type="presParOf" srcId="{99CDBA6A-A5A3-48DA-92AD-90078BE3A88C}" destId="{3DFEEAD7-DCFE-48B1-9AED-D40AF5300C3C}" srcOrd="27" destOrd="0" presId="urn:microsoft.com/office/officeart/2005/8/layout/cycle2"/>
    <dgm:cxn modelId="{8818C1DA-326F-48BA-874D-A14441167A93}" type="presParOf" srcId="{3DFEEAD7-DCFE-48B1-9AED-D40AF5300C3C}" destId="{07914E28-D736-4343-A3CA-71147FE5CF3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2E7228-4400-4B7A-AFB5-87951EA134D9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40E6AE9-B537-4801-A19D-8018DE8E73E3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БАРАБАНЩИК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DBDE4189-4A88-4A35-9C85-8AC6EA2A8AA9}" type="parTrans" cxnId="{9A5C1127-6BBC-406C-A1A1-CB51022EDEAC}">
      <dgm:prSet/>
      <dgm:spPr/>
      <dgm:t>
        <a:bodyPr/>
        <a:lstStyle/>
        <a:p>
          <a:endParaRPr lang="ru-RU"/>
        </a:p>
      </dgm:t>
    </dgm:pt>
    <dgm:pt modelId="{34C9EEBC-409C-460D-9A4D-9AE442ECD271}" type="sibTrans" cxnId="{9A5C1127-6BBC-406C-A1A1-CB51022EDEAC}">
      <dgm:prSet/>
      <dgm:spPr/>
      <dgm:t>
        <a:bodyPr/>
        <a:lstStyle/>
        <a:p>
          <a:endParaRPr lang="ru-RU"/>
        </a:p>
      </dgm:t>
    </dgm:pt>
    <dgm:pt modelId="{E2E16920-BA08-490C-B8B6-CBB97ADEC980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ПОДЪЕЗД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EA6BD453-A2B9-4AA4-9945-F7F6AE1D56D6}" type="parTrans" cxnId="{7AE506C4-BBCC-4534-A5D7-B11B82376E3F}">
      <dgm:prSet/>
      <dgm:spPr/>
      <dgm:t>
        <a:bodyPr/>
        <a:lstStyle/>
        <a:p>
          <a:endParaRPr lang="ru-RU"/>
        </a:p>
      </dgm:t>
    </dgm:pt>
    <dgm:pt modelId="{58AFF781-7953-425D-A998-6CA2B4D0D420}" type="sibTrans" cxnId="{7AE506C4-BBCC-4534-A5D7-B11B82376E3F}">
      <dgm:prSet/>
      <dgm:spPr/>
      <dgm:t>
        <a:bodyPr/>
        <a:lstStyle/>
        <a:p>
          <a:endParaRPr lang="ru-RU"/>
        </a:p>
      </dgm:t>
    </dgm:pt>
    <dgm:pt modelId="{E6F2BAEC-4FA1-4AAB-96E3-A9181C5ED384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КОЛОКОЛЬЧИК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9576D4D2-3D4A-4F31-B909-5A07EA846FEB}" type="parTrans" cxnId="{6445591D-EED6-4EDB-9C28-D5B273D7087A}">
      <dgm:prSet/>
      <dgm:spPr/>
      <dgm:t>
        <a:bodyPr/>
        <a:lstStyle/>
        <a:p>
          <a:endParaRPr lang="ru-RU"/>
        </a:p>
      </dgm:t>
    </dgm:pt>
    <dgm:pt modelId="{441182CF-5CED-4A80-81F2-BF7F8A05A9B1}" type="sibTrans" cxnId="{6445591D-EED6-4EDB-9C28-D5B273D7087A}">
      <dgm:prSet/>
      <dgm:spPr/>
      <dgm:t>
        <a:bodyPr/>
        <a:lstStyle/>
        <a:p>
          <a:endParaRPr lang="ru-RU"/>
        </a:p>
      </dgm:t>
    </dgm:pt>
    <dgm:pt modelId="{BB20A85C-8F65-4D93-B50B-5B1A121B9EAC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ЦВЕТОК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33DD61F2-4F9C-4C14-8C7D-51E04E7CFA72}" type="parTrans" cxnId="{045CB88F-799B-48E6-8A71-45C5F2E809A1}">
      <dgm:prSet/>
      <dgm:spPr/>
      <dgm:t>
        <a:bodyPr/>
        <a:lstStyle/>
        <a:p>
          <a:endParaRPr lang="ru-RU"/>
        </a:p>
      </dgm:t>
    </dgm:pt>
    <dgm:pt modelId="{C8AA9D3B-3F9B-442B-B33A-760F5E7B6FCD}" type="sibTrans" cxnId="{045CB88F-799B-48E6-8A71-45C5F2E809A1}">
      <dgm:prSet/>
      <dgm:spPr/>
      <dgm:t>
        <a:bodyPr/>
        <a:lstStyle/>
        <a:p>
          <a:endParaRPr lang="ru-RU"/>
        </a:p>
      </dgm:t>
    </dgm:pt>
    <dgm:pt modelId="{EF62A8FE-FE6A-457E-8057-795AC60F1E10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СТОЛИК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0301B651-BD10-4FA6-902E-CD843D2C5680}" type="parTrans" cxnId="{6EDCDE2E-D456-439B-953D-E915B225760D}">
      <dgm:prSet/>
      <dgm:spPr/>
      <dgm:t>
        <a:bodyPr/>
        <a:lstStyle/>
        <a:p>
          <a:endParaRPr lang="ru-RU"/>
        </a:p>
      </dgm:t>
    </dgm:pt>
    <dgm:pt modelId="{83C8F200-329E-4D5F-B276-1EEA00759963}" type="sibTrans" cxnId="{6EDCDE2E-D456-439B-953D-E915B225760D}">
      <dgm:prSet/>
      <dgm:spPr/>
      <dgm:t>
        <a:bodyPr/>
        <a:lstStyle/>
        <a:p>
          <a:endParaRPr lang="ru-RU"/>
        </a:p>
      </dgm:t>
    </dgm:pt>
    <dgm:pt modelId="{77C1EC5A-C46F-4BF0-A7E9-122B536BF7DB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ДОМИК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699608ED-F875-4EF2-80D5-042BFE28AC6E}" type="parTrans" cxnId="{D29A59F3-7F91-4583-853B-785195A12C2B}">
      <dgm:prSet/>
      <dgm:spPr/>
      <dgm:t>
        <a:bodyPr/>
        <a:lstStyle/>
        <a:p>
          <a:endParaRPr lang="ru-RU"/>
        </a:p>
      </dgm:t>
    </dgm:pt>
    <dgm:pt modelId="{AC858C5D-7526-4575-B8AC-9D80BA95B948}" type="sibTrans" cxnId="{D29A59F3-7F91-4583-853B-785195A12C2B}">
      <dgm:prSet/>
      <dgm:spPr/>
      <dgm:t>
        <a:bodyPr/>
        <a:lstStyle/>
        <a:p>
          <a:endParaRPr lang="ru-RU"/>
        </a:p>
      </dgm:t>
    </dgm:pt>
    <dgm:pt modelId="{2075CA05-BB63-42C3-B88B-62C23FC65EA7}">
      <dgm:prSet/>
      <dgm:spPr/>
      <dgm:t>
        <a:bodyPr/>
        <a:lstStyle/>
        <a:p>
          <a:pPr rtl="0"/>
          <a:r>
            <a:rPr lang="ru-RU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ПОХОД</a:t>
          </a:r>
          <a:endParaRPr lang="ru-RU" b="1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gm:t>
    </dgm:pt>
    <dgm:pt modelId="{696CE520-6A75-4B0A-A15B-6A8B02AC5473}" type="parTrans" cxnId="{1863E1A2-F7F4-42C1-BC5E-883F946077DE}">
      <dgm:prSet/>
      <dgm:spPr/>
      <dgm:t>
        <a:bodyPr/>
        <a:lstStyle/>
        <a:p>
          <a:endParaRPr lang="ru-RU"/>
        </a:p>
      </dgm:t>
    </dgm:pt>
    <dgm:pt modelId="{4C06795B-B7B6-4E5A-ADD9-E0537C748F10}" type="sibTrans" cxnId="{1863E1A2-F7F4-42C1-BC5E-883F946077DE}">
      <dgm:prSet/>
      <dgm:spPr/>
      <dgm:t>
        <a:bodyPr/>
        <a:lstStyle/>
        <a:p>
          <a:endParaRPr lang="ru-RU"/>
        </a:p>
      </dgm:t>
    </dgm:pt>
    <dgm:pt modelId="{6F759674-7FA2-48BC-A455-B20EE0125D96}" type="pres">
      <dgm:prSet presAssocID="{DC2E7228-4400-4B7A-AFB5-87951EA134D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87ED54-714B-4BE6-A5D4-FBFD1E721525}" type="pres">
      <dgm:prSet presAssocID="{340E6AE9-B537-4801-A19D-8018DE8E73E3}" presName="composite" presStyleCnt="0"/>
      <dgm:spPr/>
    </dgm:pt>
    <dgm:pt modelId="{92F99984-F465-4337-8397-0A12DA03CB1D}" type="pres">
      <dgm:prSet presAssocID="{340E6AE9-B537-4801-A19D-8018DE8E73E3}" presName="imgShp" presStyleLbl="fgImgPlace1" presStyleIdx="0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6E00F71-97AB-462A-85F1-3D9450ACCAEC}" type="pres">
      <dgm:prSet presAssocID="{340E6AE9-B537-4801-A19D-8018DE8E73E3}" presName="txShp" presStyleLbl="node1" presStyleIdx="0" presStyleCnt="7" custLinFactNeighborX="283" custLinFactNeighborY="50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FA77DA-FDCB-4EAB-ADE6-06AE7FA31BCE}" type="pres">
      <dgm:prSet presAssocID="{34C9EEBC-409C-460D-9A4D-9AE442ECD271}" presName="spacing" presStyleCnt="0"/>
      <dgm:spPr/>
    </dgm:pt>
    <dgm:pt modelId="{CF52491B-9332-4680-971A-378F45B2D4A2}" type="pres">
      <dgm:prSet presAssocID="{E2E16920-BA08-490C-B8B6-CBB97ADEC980}" presName="composite" presStyleCnt="0"/>
      <dgm:spPr/>
    </dgm:pt>
    <dgm:pt modelId="{BBA4A25E-A602-461A-A2CF-D7AC22D5BE0C}" type="pres">
      <dgm:prSet presAssocID="{E2E16920-BA08-490C-B8B6-CBB97ADEC980}" presName="imgShp" presStyleLbl="fgImgPlace1" presStyleIdx="1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7F11BB8-E9D4-4D3B-A3F2-17DDD2DEDA0F}" type="pres">
      <dgm:prSet presAssocID="{E2E16920-BA08-490C-B8B6-CBB97ADEC980}" presName="tx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1366FD-71F1-4E90-B6CC-29E11F299CE3}" type="pres">
      <dgm:prSet presAssocID="{58AFF781-7953-425D-A998-6CA2B4D0D420}" presName="spacing" presStyleCnt="0"/>
      <dgm:spPr/>
    </dgm:pt>
    <dgm:pt modelId="{F8386EC8-8164-4BAF-9345-CBE370D7AFCD}" type="pres">
      <dgm:prSet presAssocID="{E6F2BAEC-4FA1-4AAB-96E3-A9181C5ED384}" presName="composite" presStyleCnt="0"/>
      <dgm:spPr/>
    </dgm:pt>
    <dgm:pt modelId="{76BFAA02-3EA7-4F2C-8A8E-F122666C5F99}" type="pres">
      <dgm:prSet presAssocID="{E6F2BAEC-4FA1-4AAB-96E3-A9181C5ED384}" presName="imgShp" presStyleLbl="fgImgPlace1" presStyleIdx="2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14ED435-CB43-4767-AC51-E9AF58994CB5}" type="pres">
      <dgm:prSet presAssocID="{E6F2BAEC-4FA1-4AAB-96E3-A9181C5ED384}" presName="tx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581609-E0A2-454F-906F-5D088919EEFE}" type="pres">
      <dgm:prSet presAssocID="{441182CF-5CED-4A80-81F2-BF7F8A05A9B1}" presName="spacing" presStyleCnt="0"/>
      <dgm:spPr/>
    </dgm:pt>
    <dgm:pt modelId="{49BC0634-D165-4056-BD90-F7ADAAD09A3F}" type="pres">
      <dgm:prSet presAssocID="{BB20A85C-8F65-4D93-B50B-5B1A121B9EAC}" presName="composite" presStyleCnt="0"/>
      <dgm:spPr/>
    </dgm:pt>
    <dgm:pt modelId="{7CED51BC-22B6-4DC8-A8F4-3152916D0552}" type="pres">
      <dgm:prSet presAssocID="{BB20A85C-8F65-4D93-B50B-5B1A121B9EAC}" presName="imgShp" presStyleLbl="fgImgPlace1" presStyleIdx="3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7165CC9-CCB8-43E8-A0F6-B98D0B79014D}" type="pres">
      <dgm:prSet presAssocID="{BB20A85C-8F65-4D93-B50B-5B1A121B9EAC}" presName="tx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381CED-BFB8-4862-A2A7-16C06EA15BDC}" type="pres">
      <dgm:prSet presAssocID="{C8AA9D3B-3F9B-442B-B33A-760F5E7B6FCD}" presName="spacing" presStyleCnt="0"/>
      <dgm:spPr/>
    </dgm:pt>
    <dgm:pt modelId="{F3987894-C66D-4CA1-B259-360D84637D53}" type="pres">
      <dgm:prSet presAssocID="{EF62A8FE-FE6A-457E-8057-795AC60F1E10}" presName="composite" presStyleCnt="0"/>
      <dgm:spPr/>
    </dgm:pt>
    <dgm:pt modelId="{D770A5EC-0CDF-4A66-B888-48CDB691D606}" type="pres">
      <dgm:prSet presAssocID="{EF62A8FE-FE6A-457E-8057-795AC60F1E10}" presName="imgShp" presStyleLbl="fgImgPlace1" presStyleIdx="4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D76AFF7-CC35-4F5C-AD15-D5A2ABA0D626}" type="pres">
      <dgm:prSet presAssocID="{EF62A8FE-FE6A-457E-8057-795AC60F1E10}" presName="tx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B24C59-2318-482E-83D4-BC30B67B5F26}" type="pres">
      <dgm:prSet presAssocID="{83C8F200-329E-4D5F-B276-1EEA00759963}" presName="spacing" presStyleCnt="0"/>
      <dgm:spPr/>
    </dgm:pt>
    <dgm:pt modelId="{01C9829E-4BD2-4529-BFEB-483CEECE851F}" type="pres">
      <dgm:prSet presAssocID="{77C1EC5A-C46F-4BF0-A7E9-122B536BF7DB}" presName="composite" presStyleCnt="0"/>
      <dgm:spPr/>
    </dgm:pt>
    <dgm:pt modelId="{5C5468D4-D5CC-4E50-828A-E2AA8A2CE8F1}" type="pres">
      <dgm:prSet presAssocID="{77C1EC5A-C46F-4BF0-A7E9-122B536BF7DB}" presName="imgShp" presStyleLbl="fgImgPlace1" presStyleIdx="5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643E2CE-7D77-4CCC-8FB3-D130DA621150}" type="pres">
      <dgm:prSet presAssocID="{77C1EC5A-C46F-4BF0-A7E9-122B536BF7DB}" presName="tx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B65296-EDC6-4D58-9B06-8514F54872F4}" type="pres">
      <dgm:prSet presAssocID="{AC858C5D-7526-4575-B8AC-9D80BA95B948}" presName="spacing" presStyleCnt="0"/>
      <dgm:spPr/>
    </dgm:pt>
    <dgm:pt modelId="{91312B36-12E7-4E1F-80AD-43886BF9AFED}" type="pres">
      <dgm:prSet presAssocID="{2075CA05-BB63-42C3-B88B-62C23FC65EA7}" presName="composite" presStyleCnt="0"/>
      <dgm:spPr/>
    </dgm:pt>
    <dgm:pt modelId="{E32BCD03-014F-4C35-B144-A9810FCABB5B}" type="pres">
      <dgm:prSet presAssocID="{2075CA05-BB63-42C3-B88B-62C23FC65EA7}" presName="imgShp" presStyleLbl="fgImgPlace1" presStyleIdx="6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5DB36BF-5C1D-4812-A2C7-B548A7846F38}" type="pres">
      <dgm:prSet presAssocID="{2075CA05-BB63-42C3-B88B-62C23FC65EA7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545463-2517-4968-8365-494AB7C1C3D9}" type="presOf" srcId="{BB20A85C-8F65-4D93-B50B-5B1A121B9EAC}" destId="{D7165CC9-CCB8-43E8-A0F6-B98D0B79014D}" srcOrd="0" destOrd="0" presId="urn:microsoft.com/office/officeart/2005/8/layout/vList3#1"/>
    <dgm:cxn modelId="{1863E1A2-F7F4-42C1-BC5E-883F946077DE}" srcId="{DC2E7228-4400-4B7A-AFB5-87951EA134D9}" destId="{2075CA05-BB63-42C3-B88B-62C23FC65EA7}" srcOrd="6" destOrd="0" parTransId="{696CE520-6A75-4B0A-A15B-6A8B02AC5473}" sibTransId="{4C06795B-B7B6-4E5A-ADD9-E0537C748F10}"/>
    <dgm:cxn modelId="{6445591D-EED6-4EDB-9C28-D5B273D7087A}" srcId="{DC2E7228-4400-4B7A-AFB5-87951EA134D9}" destId="{E6F2BAEC-4FA1-4AAB-96E3-A9181C5ED384}" srcOrd="2" destOrd="0" parTransId="{9576D4D2-3D4A-4F31-B909-5A07EA846FEB}" sibTransId="{441182CF-5CED-4A80-81F2-BF7F8A05A9B1}"/>
    <dgm:cxn modelId="{C2F80FEA-4949-436D-9B66-A4ACB03E7F25}" type="presOf" srcId="{EF62A8FE-FE6A-457E-8057-795AC60F1E10}" destId="{ED76AFF7-CC35-4F5C-AD15-D5A2ABA0D626}" srcOrd="0" destOrd="0" presId="urn:microsoft.com/office/officeart/2005/8/layout/vList3#1"/>
    <dgm:cxn modelId="{31244A03-DF39-491E-8DE8-A1DCF5942BBD}" type="presOf" srcId="{340E6AE9-B537-4801-A19D-8018DE8E73E3}" destId="{86E00F71-97AB-462A-85F1-3D9450ACCAEC}" srcOrd="0" destOrd="0" presId="urn:microsoft.com/office/officeart/2005/8/layout/vList3#1"/>
    <dgm:cxn modelId="{46D417DB-4A1E-4602-9E31-61313BBA171A}" type="presOf" srcId="{77C1EC5A-C46F-4BF0-A7E9-122B536BF7DB}" destId="{A643E2CE-7D77-4CCC-8FB3-D130DA621150}" srcOrd="0" destOrd="0" presId="urn:microsoft.com/office/officeart/2005/8/layout/vList3#1"/>
    <dgm:cxn modelId="{9A5C1127-6BBC-406C-A1A1-CB51022EDEAC}" srcId="{DC2E7228-4400-4B7A-AFB5-87951EA134D9}" destId="{340E6AE9-B537-4801-A19D-8018DE8E73E3}" srcOrd="0" destOrd="0" parTransId="{DBDE4189-4A88-4A35-9C85-8AC6EA2A8AA9}" sibTransId="{34C9EEBC-409C-460D-9A4D-9AE442ECD271}"/>
    <dgm:cxn modelId="{7AE506C4-BBCC-4534-A5D7-B11B82376E3F}" srcId="{DC2E7228-4400-4B7A-AFB5-87951EA134D9}" destId="{E2E16920-BA08-490C-B8B6-CBB97ADEC980}" srcOrd="1" destOrd="0" parTransId="{EA6BD453-A2B9-4AA4-9945-F7F6AE1D56D6}" sibTransId="{58AFF781-7953-425D-A998-6CA2B4D0D420}"/>
    <dgm:cxn modelId="{045CB88F-799B-48E6-8A71-45C5F2E809A1}" srcId="{DC2E7228-4400-4B7A-AFB5-87951EA134D9}" destId="{BB20A85C-8F65-4D93-B50B-5B1A121B9EAC}" srcOrd="3" destOrd="0" parTransId="{33DD61F2-4F9C-4C14-8C7D-51E04E7CFA72}" sibTransId="{C8AA9D3B-3F9B-442B-B33A-760F5E7B6FCD}"/>
    <dgm:cxn modelId="{741B02C5-0CF8-45F4-A438-1AD91179758D}" type="presOf" srcId="{DC2E7228-4400-4B7A-AFB5-87951EA134D9}" destId="{6F759674-7FA2-48BC-A455-B20EE0125D96}" srcOrd="0" destOrd="0" presId="urn:microsoft.com/office/officeart/2005/8/layout/vList3#1"/>
    <dgm:cxn modelId="{6EDCDE2E-D456-439B-953D-E915B225760D}" srcId="{DC2E7228-4400-4B7A-AFB5-87951EA134D9}" destId="{EF62A8FE-FE6A-457E-8057-795AC60F1E10}" srcOrd="4" destOrd="0" parTransId="{0301B651-BD10-4FA6-902E-CD843D2C5680}" sibTransId="{83C8F200-329E-4D5F-B276-1EEA00759963}"/>
    <dgm:cxn modelId="{82E2A083-8356-462F-ADF3-CFA37D541B0F}" type="presOf" srcId="{2075CA05-BB63-42C3-B88B-62C23FC65EA7}" destId="{05DB36BF-5C1D-4812-A2C7-B548A7846F38}" srcOrd="0" destOrd="0" presId="urn:microsoft.com/office/officeart/2005/8/layout/vList3#1"/>
    <dgm:cxn modelId="{9F3B02EB-CD7E-4942-9633-77372E30A139}" type="presOf" srcId="{E6F2BAEC-4FA1-4AAB-96E3-A9181C5ED384}" destId="{814ED435-CB43-4767-AC51-E9AF58994CB5}" srcOrd="0" destOrd="0" presId="urn:microsoft.com/office/officeart/2005/8/layout/vList3#1"/>
    <dgm:cxn modelId="{5F01C005-2E78-461B-8DE3-531F0B0D0ED3}" type="presOf" srcId="{E2E16920-BA08-490C-B8B6-CBB97ADEC980}" destId="{97F11BB8-E9D4-4D3B-A3F2-17DDD2DEDA0F}" srcOrd="0" destOrd="0" presId="urn:microsoft.com/office/officeart/2005/8/layout/vList3#1"/>
    <dgm:cxn modelId="{D29A59F3-7F91-4583-853B-785195A12C2B}" srcId="{DC2E7228-4400-4B7A-AFB5-87951EA134D9}" destId="{77C1EC5A-C46F-4BF0-A7E9-122B536BF7DB}" srcOrd="5" destOrd="0" parTransId="{699608ED-F875-4EF2-80D5-042BFE28AC6E}" sibTransId="{AC858C5D-7526-4575-B8AC-9D80BA95B948}"/>
    <dgm:cxn modelId="{E9A4766D-67A4-45BC-A0D0-57F605DCFB7C}" type="presParOf" srcId="{6F759674-7FA2-48BC-A455-B20EE0125D96}" destId="{C987ED54-714B-4BE6-A5D4-FBFD1E721525}" srcOrd="0" destOrd="0" presId="urn:microsoft.com/office/officeart/2005/8/layout/vList3#1"/>
    <dgm:cxn modelId="{A9D35DD2-6DEB-4467-88CA-D594087DDA9D}" type="presParOf" srcId="{C987ED54-714B-4BE6-A5D4-FBFD1E721525}" destId="{92F99984-F465-4337-8397-0A12DA03CB1D}" srcOrd="0" destOrd="0" presId="urn:microsoft.com/office/officeart/2005/8/layout/vList3#1"/>
    <dgm:cxn modelId="{8862E3DA-1C2D-4517-89BC-3005CE8CAEBE}" type="presParOf" srcId="{C987ED54-714B-4BE6-A5D4-FBFD1E721525}" destId="{86E00F71-97AB-462A-85F1-3D9450ACCAEC}" srcOrd="1" destOrd="0" presId="urn:microsoft.com/office/officeart/2005/8/layout/vList3#1"/>
    <dgm:cxn modelId="{A194C66F-6940-433A-BB36-D8E5D4F3A789}" type="presParOf" srcId="{6F759674-7FA2-48BC-A455-B20EE0125D96}" destId="{3DFA77DA-FDCB-4EAB-ADE6-06AE7FA31BCE}" srcOrd="1" destOrd="0" presId="urn:microsoft.com/office/officeart/2005/8/layout/vList3#1"/>
    <dgm:cxn modelId="{D3B1BEDE-57F7-40AE-8C00-B1161B6B5D86}" type="presParOf" srcId="{6F759674-7FA2-48BC-A455-B20EE0125D96}" destId="{CF52491B-9332-4680-971A-378F45B2D4A2}" srcOrd="2" destOrd="0" presId="urn:microsoft.com/office/officeart/2005/8/layout/vList3#1"/>
    <dgm:cxn modelId="{22AFA6F4-87BB-4411-BAE1-88D1EDC9340F}" type="presParOf" srcId="{CF52491B-9332-4680-971A-378F45B2D4A2}" destId="{BBA4A25E-A602-461A-A2CF-D7AC22D5BE0C}" srcOrd="0" destOrd="0" presId="urn:microsoft.com/office/officeart/2005/8/layout/vList3#1"/>
    <dgm:cxn modelId="{6AC9E635-7223-42DB-9FD6-3787FA7093A8}" type="presParOf" srcId="{CF52491B-9332-4680-971A-378F45B2D4A2}" destId="{97F11BB8-E9D4-4D3B-A3F2-17DDD2DEDA0F}" srcOrd="1" destOrd="0" presId="urn:microsoft.com/office/officeart/2005/8/layout/vList3#1"/>
    <dgm:cxn modelId="{DF3F5B87-12F1-4858-A380-EFC97CCE5C0C}" type="presParOf" srcId="{6F759674-7FA2-48BC-A455-B20EE0125D96}" destId="{2B1366FD-71F1-4E90-B6CC-29E11F299CE3}" srcOrd="3" destOrd="0" presId="urn:microsoft.com/office/officeart/2005/8/layout/vList3#1"/>
    <dgm:cxn modelId="{D40080EA-B8EF-4A70-8121-CE0BDE93A810}" type="presParOf" srcId="{6F759674-7FA2-48BC-A455-B20EE0125D96}" destId="{F8386EC8-8164-4BAF-9345-CBE370D7AFCD}" srcOrd="4" destOrd="0" presId="urn:microsoft.com/office/officeart/2005/8/layout/vList3#1"/>
    <dgm:cxn modelId="{D24D9384-F4FB-475E-94A6-244D973B05CF}" type="presParOf" srcId="{F8386EC8-8164-4BAF-9345-CBE370D7AFCD}" destId="{76BFAA02-3EA7-4F2C-8A8E-F122666C5F99}" srcOrd="0" destOrd="0" presId="urn:microsoft.com/office/officeart/2005/8/layout/vList3#1"/>
    <dgm:cxn modelId="{A263A4E0-6143-4971-8D85-841863227D18}" type="presParOf" srcId="{F8386EC8-8164-4BAF-9345-CBE370D7AFCD}" destId="{814ED435-CB43-4767-AC51-E9AF58994CB5}" srcOrd="1" destOrd="0" presId="urn:microsoft.com/office/officeart/2005/8/layout/vList3#1"/>
    <dgm:cxn modelId="{36ADB672-71AD-48E3-AB87-21F8CFF784EC}" type="presParOf" srcId="{6F759674-7FA2-48BC-A455-B20EE0125D96}" destId="{E0581609-E0A2-454F-906F-5D088919EEFE}" srcOrd="5" destOrd="0" presId="urn:microsoft.com/office/officeart/2005/8/layout/vList3#1"/>
    <dgm:cxn modelId="{39B59C13-FD2F-4A7E-9910-FB722ABF7C61}" type="presParOf" srcId="{6F759674-7FA2-48BC-A455-B20EE0125D96}" destId="{49BC0634-D165-4056-BD90-F7ADAAD09A3F}" srcOrd="6" destOrd="0" presId="urn:microsoft.com/office/officeart/2005/8/layout/vList3#1"/>
    <dgm:cxn modelId="{8B896526-E6C9-4369-987B-BAD130C1B74D}" type="presParOf" srcId="{49BC0634-D165-4056-BD90-F7ADAAD09A3F}" destId="{7CED51BC-22B6-4DC8-A8F4-3152916D0552}" srcOrd="0" destOrd="0" presId="urn:microsoft.com/office/officeart/2005/8/layout/vList3#1"/>
    <dgm:cxn modelId="{C662410C-2D55-4503-9C59-4432FCF46E63}" type="presParOf" srcId="{49BC0634-D165-4056-BD90-F7ADAAD09A3F}" destId="{D7165CC9-CCB8-43E8-A0F6-B98D0B79014D}" srcOrd="1" destOrd="0" presId="urn:microsoft.com/office/officeart/2005/8/layout/vList3#1"/>
    <dgm:cxn modelId="{003638B6-7B8E-48F1-A182-AA8BF003A37E}" type="presParOf" srcId="{6F759674-7FA2-48BC-A455-B20EE0125D96}" destId="{83381CED-BFB8-4862-A2A7-16C06EA15BDC}" srcOrd="7" destOrd="0" presId="urn:microsoft.com/office/officeart/2005/8/layout/vList3#1"/>
    <dgm:cxn modelId="{4AF29A44-134B-45D7-8D91-0784AA255AD5}" type="presParOf" srcId="{6F759674-7FA2-48BC-A455-B20EE0125D96}" destId="{F3987894-C66D-4CA1-B259-360D84637D53}" srcOrd="8" destOrd="0" presId="urn:microsoft.com/office/officeart/2005/8/layout/vList3#1"/>
    <dgm:cxn modelId="{398E0484-7B8C-496F-ADB8-CD50BBB89DB7}" type="presParOf" srcId="{F3987894-C66D-4CA1-B259-360D84637D53}" destId="{D770A5EC-0CDF-4A66-B888-48CDB691D606}" srcOrd="0" destOrd="0" presId="urn:microsoft.com/office/officeart/2005/8/layout/vList3#1"/>
    <dgm:cxn modelId="{4AB2976A-434E-4776-9D54-EFA15CE2CC71}" type="presParOf" srcId="{F3987894-C66D-4CA1-B259-360D84637D53}" destId="{ED76AFF7-CC35-4F5C-AD15-D5A2ABA0D626}" srcOrd="1" destOrd="0" presId="urn:microsoft.com/office/officeart/2005/8/layout/vList3#1"/>
    <dgm:cxn modelId="{BCA29629-621A-4D47-B453-AFD546B7A837}" type="presParOf" srcId="{6F759674-7FA2-48BC-A455-B20EE0125D96}" destId="{E2B24C59-2318-482E-83D4-BC30B67B5F26}" srcOrd="9" destOrd="0" presId="urn:microsoft.com/office/officeart/2005/8/layout/vList3#1"/>
    <dgm:cxn modelId="{378D9F22-78F4-466E-80A0-37931B236A02}" type="presParOf" srcId="{6F759674-7FA2-48BC-A455-B20EE0125D96}" destId="{01C9829E-4BD2-4529-BFEB-483CEECE851F}" srcOrd="10" destOrd="0" presId="urn:microsoft.com/office/officeart/2005/8/layout/vList3#1"/>
    <dgm:cxn modelId="{67E8E97C-3EC9-46CC-A9FD-B93BB25B633B}" type="presParOf" srcId="{01C9829E-4BD2-4529-BFEB-483CEECE851F}" destId="{5C5468D4-D5CC-4E50-828A-E2AA8A2CE8F1}" srcOrd="0" destOrd="0" presId="urn:microsoft.com/office/officeart/2005/8/layout/vList3#1"/>
    <dgm:cxn modelId="{3F80535D-6498-4B12-94DF-B1F8D47F99A6}" type="presParOf" srcId="{01C9829E-4BD2-4529-BFEB-483CEECE851F}" destId="{A643E2CE-7D77-4CCC-8FB3-D130DA621150}" srcOrd="1" destOrd="0" presId="urn:microsoft.com/office/officeart/2005/8/layout/vList3#1"/>
    <dgm:cxn modelId="{644D0F02-240E-47C7-948A-DA7515351A3F}" type="presParOf" srcId="{6F759674-7FA2-48BC-A455-B20EE0125D96}" destId="{7DB65296-EDC6-4D58-9B06-8514F54872F4}" srcOrd="11" destOrd="0" presId="urn:microsoft.com/office/officeart/2005/8/layout/vList3#1"/>
    <dgm:cxn modelId="{D0E86B32-01E2-4317-A008-4DDA5190F054}" type="presParOf" srcId="{6F759674-7FA2-48BC-A455-B20EE0125D96}" destId="{91312B36-12E7-4E1F-80AD-43886BF9AFED}" srcOrd="12" destOrd="0" presId="urn:microsoft.com/office/officeart/2005/8/layout/vList3#1"/>
    <dgm:cxn modelId="{C6DE0DAC-2600-48A9-80E5-7E840E1CC807}" type="presParOf" srcId="{91312B36-12E7-4E1F-80AD-43886BF9AFED}" destId="{E32BCD03-014F-4C35-B144-A9810FCABB5B}" srcOrd="0" destOrd="0" presId="urn:microsoft.com/office/officeart/2005/8/layout/vList3#1"/>
    <dgm:cxn modelId="{CE9F96EE-852E-4544-AC0B-F351445F7D64}" type="presParOf" srcId="{91312B36-12E7-4E1F-80AD-43886BF9AFED}" destId="{05DB36BF-5C1D-4812-A2C7-B548A7846F38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30366C-FC67-4987-9209-972787BB9BC5}" type="doc">
      <dgm:prSet loTypeId="urn:microsoft.com/office/officeart/2005/8/layout/bProcess4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1FB7807B-D496-44A7-91E8-F56C31D4722E}">
      <dgm:prSet phldrT="[Текст]"/>
      <dgm:spPr/>
      <dgm:t>
        <a:bodyPr/>
        <a:lstStyle/>
        <a:p>
          <a:r>
            <a:rPr lang="ru-RU" dirty="0" smtClean="0"/>
            <a:t>К воде</a:t>
          </a:r>
          <a:endParaRPr lang="ru-RU" dirty="0"/>
        </a:p>
      </dgm:t>
    </dgm:pt>
    <dgm:pt modelId="{D1044CE5-8425-42F7-96C4-B5090D75E1EC}" type="parTrans" cxnId="{E6DD0709-6778-47EE-A464-EA704805CAC1}">
      <dgm:prSet/>
      <dgm:spPr/>
      <dgm:t>
        <a:bodyPr/>
        <a:lstStyle/>
        <a:p>
          <a:endParaRPr lang="ru-RU"/>
        </a:p>
      </dgm:t>
    </dgm:pt>
    <dgm:pt modelId="{DE1F3068-BD4E-4183-A662-5645E5B8F810}" type="sibTrans" cxnId="{E6DD0709-6778-47EE-A464-EA704805CAC1}">
      <dgm:prSet/>
      <dgm:spPr/>
      <dgm:t>
        <a:bodyPr/>
        <a:lstStyle/>
        <a:p>
          <a:endParaRPr lang="ru-RU"/>
        </a:p>
      </dgm:t>
    </dgm:pt>
    <dgm:pt modelId="{8A105A53-782C-4B2C-9F91-74A8CD1249BA}">
      <dgm:prSet phldrT="[Текст]"/>
      <dgm:spPr/>
      <dgm:t>
        <a:bodyPr/>
        <a:lstStyle/>
        <a:p>
          <a:r>
            <a:rPr lang="ru-RU" dirty="0" smtClean="0"/>
            <a:t>водный</a:t>
          </a:r>
          <a:endParaRPr lang="ru-RU" dirty="0"/>
        </a:p>
      </dgm:t>
    </dgm:pt>
    <dgm:pt modelId="{B5FF6663-5E0A-4587-9732-1A2BA817C9E4}" type="parTrans" cxnId="{25E973A8-2EA7-4A4B-8419-AC59B3E178CA}">
      <dgm:prSet/>
      <dgm:spPr/>
      <dgm:t>
        <a:bodyPr/>
        <a:lstStyle/>
        <a:p>
          <a:endParaRPr lang="ru-RU"/>
        </a:p>
      </dgm:t>
    </dgm:pt>
    <dgm:pt modelId="{232E4D66-B6C3-4A85-AFDA-00CDC96E8932}" type="sibTrans" cxnId="{25E973A8-2EA7-4A4B-8419-AC59B3E178CA}">
      <dgm:prSet/>
      <dgm:spPr/>
      <dgm:t>
        <a:bodyPr/>
        <a:lstStyle/>
        <a:p>
          <a:endParaRPr lang="ru-RU"/>
        </a:p>
      </dgm:t>
    </dgm:pt>
    <dgm:pt modelId="{BEB671B1-ACAC-4F9F-AF82-18DFEE19EDD3}">
      <dgm:prSet phldrT="[Текст]"/>
      <dgm:spPr/>
      <dgm:t>
        <a:bodyPr/>
        <a:lstStyle/>
        <a:p>
          <a:r>
            <a:rPr lang="ru-RU" dirty="0" smtClean="0"/>
            <a:t> у воды</a:t>
          </a:r>
          <a:endParaRPr lang="ru-RU" dirty="0"/>
        </a:p>
      </dgm:t>
    </dgm:pt>
    <dgm:pt modelId="{5B923839-D5DC-4DA9-88C2-7B105C23BB76}" type="parTrans" cxnId="{1006DC21-F6F0-4895-B035-8A7E9BB5F65E}">
      <dgm:prSet/>
      <dgm:spPr/>
      <dgm:t>
        <a:bodyPr/>
        <a:lstStyle/>
        <a:p>
          <a:endParaRPr lang="ru-RU"/>
        </a:p>
      </dgm:t>
    </dgm:pt>
    <dgm:pt modelId="{B0424D6F-D92A-40F3-9D95-0C6BC26F6F18}" type="sibTrans" cxnId="{1006DC21-F6F0-4895-B035-8A7E9BB5F65E}">
      <dgm:prSet/>
      <dgm:spPr/>
      <dgm:t>
        <a:bodyPr/>
        <a:lstStyle/>
        <a:p>
          <a:endParaRPr lang="ru-RU"/>
        </a:p>
      </dgm:t>
    </dgm:pt>
    <dgm:pt modelId="{694F35F2-73E6-410E-BCFF-1C6AF4201CAB}">
      <dgm:prSet phldrT="[Текст]"/>
      <dgm:spPr/>
      <dgm:t>
        <a:bodyPr/>
        <a:lstStyle/>
        <a:p>
          <a:r>
            <a:rPr lang="ru-RU" dirty="0" smtClean="0"/>
            <a:t>В воде</a:t>
          </a:r>
          <a:endParaRPr lang="ru-RU" dirty="0"/>
        </a:p>
      </dgm:t>
    </dgm:pt>
    <dgm:pt modelId="{A2CBDB44-E6BA-4F6E-A969-B0249AA751B2}" type="parTrans" cxnId="{5AA98250-816E-4003-8986-E2CD83ED5C92}">
      <dgm:prSet/>
      <dgm:spPr/>
      <dgm:t>
        <a:bodyPr/>
        <a:lstStyle/>
        <a:p>
          <a:endParaRPr lang="ru-RU"/>
        </a:p>
      </dgm:t>
    </dgm:pt>
    <dgm:pt modelId="{636CD289-E0E9-4DAB-BE3A-37E66ABA0732}" type="sibTrans" cxnId="{5AA98250-816E-4003-8986-E2CD83ED5C92}">
      <dgm:prSet/>
      <dgm:spPr/>
      <dgm:t>
        <a:bodyPr/>
        <a:lstStyle/>
        <a:p>
          <a:endParaRPr lang="ru-RU"/>
        </a:p>
      </dgm:t>
    </dgm:pt>
    <dgm:pt modelId="{DABE904C-DA6A-4EF0-9519-B5B454DCC596}">
      <dgm:prSet phldrT="[Текст]"/>
      <dgm:spPr/>
      <dgm:t>
        <a:bodyPr/>
        <a:lstStyle/>
        <a:p>
          <a:r>
            <a:rPr lang="ru-RU" dirty="0" smtClean="0"/>
            <a:t>водник</a:t>
          </a:r>
          <a:endParaRPr lang="ru-RU" dirty="0"/>
        </a:p>
      </dgm:t>
    </dgm:pt>
    <dgm:pt modelId="{7F439443-C21E-4E99-997E-24CA0EB1771C}" type="parTrans" cxnId="{705B40BE-42D2-4033-95DF-E4446D37A50A}">
      <dgm:prSet/>
      <dgm:spPr/>
      <dgm:t>
        <a:bodyPr/>
        <a:lstStyle/>
        <a:p>
          <a:endParaRPr lang="ru-RU"/>
        </a:p>
      </dgm:t>
    </dgm:pt>
    <dgm:pt modelId="{CB075916-0C68-4488-AC05-EF0F21931724}" type="sibTrans" cxnId="{705B40BE-42D2-4033-95DF-E4446D37A50A}">
      <dgm:prSet/>
      <dgm:spPr/>
      <dgm:t>
        <a:bodyPr/>
        <a:lstStyle/>
        <a:p>
          <a:endParaRPr lang="ru-RU"/>
        </a:p>
      </dgm:t>
    </dgm:pt>
    <dgm:pt modelId="{DD0D7848-2657-46E9-A61F-D935B8627706}">
      <dgm:prSet phldrT="[Текст]"/>
      <dgm:spPr/>
      <dgm:t>
        <a:bodyPr/>
        <a:lstStyle/>
        <a:p>
          <a:r>
            <a:rPr lang="ru-RU" dirty="0" smtClean="0"/>
            <a:t>В воду</a:t>
          </a:r>
          <a:endParaRPr lang="ru-RU" dirty="0"/>
        </a:p>
      </dgm:t>
    </dgm:pt>
    <dgm:pt modelId="{24909390-E9B4-439F-B63E-DDEF46A542BA}" type="parTrans" cxnId="{FFD52355-B703-442D-A8C7-7A5E40B1E897}">
      <dgm:prSet/>
      <dgm:spPr/>
      <dgm:t>
        <a:bodyPr/>
        <a:lstStyle/>
        <a:p>
          <a:endParaRPr lang="ru-RU"/>
        </a:p>
      </dgm:t>
    </dgm:pt>
    <dgm:pt modelId="{791F91CC-E319-4117-A267-D7D141867596}" type="sibTrans" cxnId="{FFD52355-B703-442D-A8C7-7A5E40B1E897}">
      <dgm:prSet/>
      <dgm:spPr/>
      <dgm:t>
        <a:bodyPr/>
        <a:lstStyle/>
        <a:p>
          <a:endParaRPr lang="ru-RU"/>
        </a:p>
      </dgm:t>
    </dgm:pt>
    <dgm:pt modelId="{0C223CDD-B2FC-4298-826B-2F0802A5D82C}">
      <dgm:prSet phldrT="[Текст]"/>
      <dgm:spPr/>
      <dgm:t>
        <a:bodyPr/>
        <a:lstStyle/>
        <a:p>
          <a:r>
            <a:rPr lang="ru-RU" dirty="0" smtClean="0"/>
            <a:t>водяной</a:t>
          </a:r>
          <a:endParaRPr lang="ru-RU" dirty="0"/>
        </a:p>
      </dgm:t>
    </dgm:pt>
    <dgm:pt modelId="{1007A0C8-CF53-4439-858D-D3E27B609B14}" type="parTrans" cxnId="{85EAC10D-056A-4A2A-88F5-F380D086953A}">
      <dgm:prSet/>
      <dgm:spPr/>
      <dgm:t>
        <a:bodyPr/>
        <a:lstStyle/>
        <a:p>
          <a:endParaRPr lang="ru-RU"/>
        </a:p>
      </dgm:t>
    </dgm:pt>
    <dgm:pt modelId="{6A341AB1-1D08-4050-81F0-94C234C0EDE1}" type="sibTrans" cxnId="{85EAC10D-056A-4A2A-88F5-F380D086953A}">
      <dgm:prSet/>
      <dgm:spPr/>
      <dgm:t>
        <a:bodyPr/>
        <a:lstStyle/>
        <a:p>
          <a:endParaRPr lang="ru-RU"/>
        </a:p>
      </dgm:t>
    </dgm:pt>
    <dgm:pt modelId="{589170DA-FCE3-4D88-ADD9-99936936019C}">
      <dgm:prSet phldrT="[Текст]"/>
      <dgm:spPr/>
      <dgm:t>
        <a:bodyPr/>
        <a:lstStyle/>
        <a:p>
          <a:r>
            <a:rPr lang="ru-RU" dirty="0" smtClean="0"/>
            <a:t>подводник</a:t>
          </a:r>
          <a:endParaRPr lang="ru-RU" dirty="0"/>
        </a:p>
      </dgm:t>
    </dgm:pt>
    <dgm:pt modelId="{99E873AE-1EFE-4C65-BDA7-7C2FB6AE546F}" type="parTrans" cxnId="{24CF19CC-A23D-428A-AFDA-BA030DEE4636}">
      <dgm:prSet/>
      <dgm:spPr/>
      <dgm:t>
        <a:bodyPr/>
        <a:lstStyle/>
        <a:p>
          <a:endParaRPr lang="ru-RU"/>
        </a:p>
      </dgm:t>
    </dgm:pt>
    <dgm:pt modelId="{E2D136D8-6FFC-4FE5-BEDF-92FE3370F9A1}" type="sibTrans" cxnId="{24CF19CC-A23D-428A-AFDA-BA030DEE4636}">
      <dgm:prSet/>
      <dgm:spPr/>
      <dgm:t>
        <a:bodyPr/>
        <a:lstStyle/>
        <a:p>
          <a:endParaRPr lang="ru-RU"/>
        </a:p>
      </dgm:t>
    </dgm:pt>
    <dgm:pt modelId="{C8A2D356-3232-40FB-9F6E-749C602884FB}">
      <dgm:prSet phldrT="[Текст]"/>
      <dgm:spPr/>
      <dgm:t>
        <a:bodyPr/>
        <a:lstStyle/>
        <a:p>
          <a:r>
            <a:rPr lang="ru-RU" b="0" dirty="0" smtClean="0"/>
            <a:t>водопровод</a:t>
          </a:r>
          <a:endParaRPr lang="ru-RU" b="0" dirty="0"/>
        </a:p>
      </dgm:t>
    </dgm:pt>
    <dgm:pt modelId="{E18DBBF6-096F-4BB4-B392-1CD28029BCE4}" type="parTrans" cxnId="{AF71B159-6B12-4A22-8A37-F39B730380B3}">
      <dgm:prSet/>
      <dgm:spPr/>
      <dgm:t>
        <a:bodyPr/>
        <a:lstStyle/>
        <a:p>
          <a:endParaRPr lang="ru-RU"/>
        </a:p>
      </dgm:t>
    </dgm:pt>
    <dgm:pt modelId="{2C5BB5AC-651D-4233-B79D-20C37E339434}" type="sibTrans" cxnId="{AF71B159-6B12-4A22-8A37-F39B730380B3}">
      <dgm:prSet/>
      <dgm:spPr/>
      <dgm:t>
        <a:bodyPr/>
        <a:lstStyle/>
        <a:p>
          <a:endParaRPr lang="ru-RU"/>
        </a:p>
      </dgm:t>
    </dgm:pt>
    <dgm:pt modelId="{6D5D37A4-735C-479F-AABB-4877DD747F2F}">
      <dgm:prSet/>
      <dgm:spPr/>
      <dgm:t>
        <a:bodyPr/>
        <a:lstStyle/>
        <a:p>
          <a:r>
            <a:rPr lang="ru-RU" dirty="0" smtClean="0"/>
            <a:t>вода</a:t>
          </a:r>
          <a:endParaRPr lang="ru-RU" dirty="0"/>
        </a:p>
      </dgm:t>
    </dgm:pt>
    <dgm:pt modelId="{41AB0C48-E4CA-40F8-9700-A3CCDE999437}" type="parTrans" cxnId="{B11FE1A7-7747-498B-AEDE-6C756747DC66}">
      <dgm:prSet/>
      <dgm:spPr/>
      <dgm:t>
        <a:bodyPr/>
        <a:lstStyle/>
        <a:p>
          <a:endParaRPr lang="ru-RU"/>
        </a:p>
      </dgm:t>
    </dgm:pt>
    <dgm:pt modelId="{DF23C4DE-87B3-499C-B740-DF477E6031DD}" type="sibTrans" cxnId="{B11FE1A7-7747-498B-AEDE-6C756747DC66}">
      <dgm:prSet/>
      <dgm:spPr/>
      <dgm:t>
        <a:bodyPr/>
        <a:lstStyle/>
        <a:p>
          <a:endParaRPr lang="ru-RU"/>
        </a:p>
      </dgm:t>
    </dgm:pt>
    <dgm:pt modelId="{90158F1E-A71A-4973-9F50-B3134596256D}">
      <dgm:prSet/>
      <dgm:spPr/>
      <dgm:t>
        <a:bodyPr/>
        <a:lstStyle/>
        <a:p>
          <a:r>
            <a:rPr lang="ru-RU" dirty="0" smtClean="0"/>
            <a:t> водой</a:t>
          </a:r>
          <a:endParaRPr lang="ru-RU" dirty="0"/>
        </a:p>
      </dgm:t>
    </dgm:pt>
    <dgm:pt modelId="{29660169-B5CB-4B15-B7B5-4619FE0B58F7}" type="parTrans" cxnId="{8C64FCC4-8D33-4238-B2BF-98908FEE8747}">
      <dgm:prSet/>
      <dgm:spPr/>
      <dgm:t>
        <a:bodyPr/>
        <a:lstStyle/>
        <a:p>
          <a:endParaRPr lang="ru-RU"/>
        </a:p>
      </dgm:t>
    </dgm:pt>
    <dgm:pt modelId="{634FEED8-BFBA-409F-A7BA-03003F069331}" type="sibTrans" cxnId="{8C64FCC4-8D33-4238-B2BF-98908FEE8747}">
      <dgm:prSet/>
      <dgm:spPr/>
      <dgm:t>
        <a:bodyPr/>
        <a:lstStyle/>
        <a:p>
          <a:endParaRPr lang="ru-RU"/>
        </a:p>
      </dgm:t>
    </dgm:pt>
    <dgm:pt modelId="{2D3FA902-5294-4AD7-B6ED-821E1E10E68C}">
      <dgm:prSet/>
      <dgm:spPr/>
      <dgm:t>
        <a:bodyPr/>
        <a:lstStyle/>
        <a:p>
          <a:r>
            <a:rPr lang="ru-RU" smtClean="0"/>
            <a:t>воды</a:t>
          </a:r>
          <a:endParaRPr lang="ru-RU"/>
        </a:p>
      </dgm:t>
    </dgm:pt>
    <dgm:pt modelId="{44EAE174-2D17-46B9-A0C8-76FEDE37A350}" type="parTrans" cxnId="{D1226EDC-E5E0-495B-82DB-BA8EC66AE655}">
      <dgm:prSet/>
      <dgm:spPr/>
      <dgm:t>
        <a:bodyPr/>
        <a:lstStyle/>
        <a:p>
          <a:endParaRPr lang="ru-RU"/>
        </a:p>
      </dgm:t>
    </dgm:pt>
    <dgm:pt modelId="{958E7EEE-C3FE-4515-BCCE-AEA223AFDABA}" type="sibTrans" cxnId="{D1226EDC-E5E0-495B-82DB-BA8EC66AE655}">
      <dgm:prSet/>
      <dgm:spPr/>
      <dgm:t>
        <a:bodyPr/>
        <a:lstStyle/>
        <a:p>
          <a:endParaRPr lang="ru-RU"/>
        </a:p>
      </dgm:t>
    </dgm:pt>
    <dgm:pt modelId="{5D03328A-DF1E-44E7-B284-D637882501AA}">
      <dgm:prSet/>
      <dgm:spPr/>
      <dgm:t>
        <a:bodyPr/>
        <a:lstStyle/>
        <a:p>
          <a:r>
            <a:rPr lang="ru-RU" smtClean="0"/>
            <a:t>подводный, </a:t>
          </a:r>
          <a:endParaRPr lang="ru-RU"/>
        </a:p>
      </dgm:t>
    </dgm:pt>
    <dgm:pt modelId="{2B70B7F5-5B08-4D24-9E98-41D1D9D1038B}" type="parTrans" cxnId="{DA97E73E-E7D0-46AF-BA5B-06A1C93AE874}">
      <dgm:prSet/>
      <dgm:spPr/>
      <dgm:t>
        <a:bodyPr/>
        <a:lstStyle/>
        <a:p>
          <a:endParaRPr lang="ru-RU"/>
        </a:p>
      </dgm:t>
    </dgm:pt>
    <dgm:pt modelId="{76943ACD-6B63-46E0-BB3A-CCE0862ECB64}" type="sibTrans" cxnId="{DA97E73E-E7D0-46AF-BA5B-06A1C93AE874}">
      <dgm:prSet/>
      <dgm:spPr/>
      <dgm:t>
        <a:bodyPr/>
        <a:lstStyle/>
        <a:p>
          <a:endParaRPr lang="ru-RU"/>
        </a:p>
      </dgm:t>
    </dgm:pt>
    <dgm:pt modelId="{45466F72-AFCB-4D9C-AB4E-1A5ADFF53FC2}">
      <dgm:prSet/>
      <dgm:spPr/>
      <dgm:t>
        <a:bodyPr/>
        <a:lstStyle/>
        <a:p>
          <a:r>
            <a:rPr lang="ru-RU" dirty="0" smtClean="0"/>
            <a:t>водичка, </a:t>
          </a:r>
          <a:endParaRPr lang="ru-RU" dirty="0"/>
        </a:p>
      </dgm:t>
    </dgm:pt>
    <dgm:pt modelId="{F0455A78-1F8F-453A-B8FB-6ACA07438D30}" type="parTrans" cxnId="{BD7AE53F-5421-4A8F-9C4B-D296226CB527}">
      <dgm:prSet/>
      <dgm:spPr/>
      <dgm:t>
        <a:bodyPr/>
        <a:lstStyle/>
        <a:p>
          <a:endParaRPr lang="ru-RU"/>
        </a:p>
      </dgm:t>
    </dgm:pt>
    <dgm:pt modelId="{83C2FCB8-4019-46CA-871A-200583795241}" type="sibTrans" cxnId="{BD7AE53F-5421-4A8F-9C4B-D296226CB527}">
      <dgm:prSet/>
      <dgm:spPr/>
      <dgm:t>
        <a:bodyPr/>
        <a:lstStyle/>
        <a:p>
          <a:endParaRPr lang="ru-RU"/>
        </a:p>
      </dgm:t>
    </dgm:pt>
    <dgm:pt modelId="{AFD0C170-A347-4332-8D37-8520DB726A05}" type="pres">
      <dgm:prSet presAssocID="{D130366C-FC67-4987-9209-972787BB9BC5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9CFDFA2-A544-4BC0-8D88-74A068D76C2C}" type="pres">
      <dgm:prSet presAssocID="{1FB7807B-D496-44A7-91E8-F56C31D4722E}" presName="compNode" presStyleCnt="0"/>
      <dgm:spPr/>
    </dgm:pt>
    <dgm:pt modelId="{6598A1C6-8BD8-490F-9F3B-90C40F9F669D}" type="pres">
      <dgm:prSet presAssocID="{1FB7807B-D496-44A7-91E8-F56C31D4722E}" presName="dummyConnPt" presStyleCnt="0"/>
      <dgm:spPr/>
    </dgm:pt>
    <dgm:pt modelId="{6180125A-464C-4287-B63E-ADEDB3C690CC}" type="pres">
      <dgm:prSet presAssocID="{1FB7807B-D496-44A7-91E8-F56C31D4722E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3536B4-2A50-4D4D-A8CA-2E147C5B367E}" type="pres">
      <dgm:prSet presAssocID="{DE1F3068-BD4E-4183-A662-5645E5B8F810}" presName="sibTrans" presStyleLbl="bgSibTrans2D1" presStyleIdx="0" presStyleCnt="13"/>
      <dgm:spPr/>
      <dgm:t>
        <a:bodyPr/>
        <a:lstStyle/>
        <a:p>
          <a:endParaRPr lang="ru-RU"/>
        </a:p>
      </dgm:t>
    </dgm:pt>
    <dgm:pt modelId="{21B76191-14CD-42C6-A8B2-A7C0EFD53F21}" type="pres">
      <dgm:prSet presAssocID="{8A105A53-782C-4B2C-9F91-74A8CD1249BA}" presName="compNode" presStyleCnt="0"/>
      <dgm:spPr/>
    </dgm:pt>
    <dgm:pt modelId="{5712A600-2C0E-4752-A9AE-2BB431041018}" type="pres">
      <dgm:prSet presAssocID="{8A105A53-782C-4B2C-9F91-74A8CD1249BA}" presName="dummyConnPt" presStyleCnt="0"/>
      <dgm:spPr/>
    </dgm:pt>
    <dgm:pt modelId="{D20DA245-5447-4A25-B0DE-214DF68440E3}" type="pres">
      <dgm:prSet presAssocID="{8A105A53-782C-4B2C-9F91-74A8CD1249BA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82DBB-33A5-482C-BD5B-BC2B72C1F59A}" type="pres">
      <dgm:prSet presAssocID="{232E4D66-B6C3-4A85-AFDA-00CDC96E8932}" presName="sibTrans" presStyleLbl="bgSibTrans2D1" presStyleIdx="1" presStyleCnt="13"/>
      <dgm:spPr/>
      <dgm:t>
        <a:bodyPr/>
        <a:lstStyle/>
        <a:p>
          <a:endParaRPr lang="ru-RU"/>
        </a:p>
      </dgm:t>
    </dgm:pt>
    <dgm:pt modelId="{B6CBA2A4-3E44-4DD1-971E-80F2D5DBE842}" type="pres">
      <dgm:prSet presAssocID="{BEB671B1-ACAC-4F9F-AF82-18DFEE19EDD3}" presName="compNode" presStyleCnt="0"/>
      <dgm:spPr/>
    </dgm:pt>
    <dgm:pt modelId="{C10241AE-F00B-464F-B482-718787E8ADD9}" type="pres">
      <dgm:prSet presAssocID="{BEB671B1-ACAC-4F9F-AF82-18DFEE19EDD3}" presName="dummyConnPt" presStyleCnt="0"/>
      <dgm:spPr/>
    </dgm:pt>
    <dgm:pt modelId="{862A8E7A-D965-4940-B4DB-F15F790B0F1D}" type="pres">
      <dgm:prSet presAssocID="{BEB671B1-ACAC-4F9F-AF82-18DFEE19EDD3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19BB5-EFB1-47AA-BFF9-FFA3F58FEE45}" type="pres">
      <dgm:prSet presAssocID="{B0424D6F-D92A-40F3-9D95-0C6BC26F6F18}" presName="sibTrans" presStyleLbl="bgSibTrans2D1" presStyleIdx="2" presStyleCnt="13"/>
      <dgm:spPr/>
      <dgm:t>
        <a:bodyPr/>
        <a:lstStyle/>
        <a:p>
          <a:endParaRPr lang="ru-RU"/>
        </a:p>
      </dgm:t>
    </dgm:pt>
    <dgm:pt modelId="{9BFC0BC9-D702-474F-9F85-C1934D893F2A}" type="pres">
      <dgm:prSet presAssocID="{694F35F2-73E6-410E-BCFF-1C6AF4201CAB}" presName="compNode" presStyleCnt="0"/>
      <dgm:spPr/>
    </dgm:pt>
    <dgm:pt modelId="{BFA013C2-86C3-4E2B-B751-67BF095537C1}" type="pres">
      <dgm:prSet presAssocID="{694F35F2-73E6-410E-BCFF-1C6AF4201CAB}" presName="dummyConnPt" presStyleCnt="0"/>
      <dgm:spPr/>
    </dgm:pt>
    <dgm:pt modelId="{972509C8-0128-41BA-BF89-76E7B986A034}" type="pres">
      <dgm:prSet presAssocID="{694F35F2-73E6-410E-BCFF-1C6AF4201CAB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33D7E0-5011-41D6-BD0D-507406769DF4}" type="pres">
      <dgm:prSet presAssocID="{636CD289-E0E9-4DAB-BE3A-37E66ABA0732}" presName="sibTrans" presStyleLbl="bgSibTrans2D1" presStyleIdx="3" presStyleCnt="13"/>
      <dgm:spPr/>
      <dgm:t>
        <a:bodyPr/>
        <a:lstStyle/>
        <a:p>
          <a:endParaRPr lang="ru-RU"/>
        </a:p>
      </dgm:t>
    </dgm:pt>
    <dgm:pt modelId="{B6AA837F-0CB3-4DCB-B092-1A4DAAFB4A49}" type="pres">
      <dgm:prSet presAssocID="{2D3FA902-5294-4AD7-B6ED-821E1E10E68C}" presName="compNode" presStyleCnt="0"/>
      <dgm:spPr/>
    </dgm:pt>
    <dgm:pt modelId="{3BCBCC61-E274-4468-9074-6CE60CE5E9B6}" type="pres">
      <dgm:prSet presAssocID="{2D3FA902-5294-4AD7-B6ED-821E1E10E68C}" presName="dummyConnPt" presStyleCnt="0"/>
      <dgm:spPr/>
    </dgm:pt>
    <dgm:pt modelId="{388B7AEC-0E9F-4A95-8E16-25EA03B3C45B}" type="pres">
      <dgm:prSet presAssocID="{2D3FA902-5294-4AD7-B6ED-821E1E10E68C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31B82F-3F35-4459-AB57-8A1BD7E58339}" type="pres">
      <dgm:prSet presAssocID="{958E7EEE-C3FE-4515-BCCE-AEA223AFDABA}" presName="sibTrans" presStyleLbl="bgSibTrans2D1" presStyleIdx="4" presStyleCnt="13"/>
      <dgm:spPr/>
      <dgm:t>
        <a:bodyPr/>
        <a:lstStyle/>
        <a:p>
          <a:endParaRPr lang="ru-RU"/>
        </a:p>
      </dgm:t>
    </dgm:pt>
    <dgm:pt modelId="{966EC073-E390-418A-BE81-B9AA49403DCA}" type="pres">
      <dgm:prSet presAssocID="{DABE904C-DA6A-4EF0-9519-B5B454DCC596}" presName="compNode" presStyleCnt="0"/>
      <dgm:spPr/>
    </dgm:pt>
    <dgm:pt modelId="{47BF5389-34C3-456E-A16E-921D7641B7ED}" type="pres">
      <dgm:prSet presAssocID="{DABE904C-DA6A-4EF0-9519-B5B454DCC596}" presName="dummyConnPt" presStyleCnt="0"/>
      <dgm:spPr/>
    </dgm:pt>
    <dgm:pt modelId="{9140E5C3-4FE0-4F77-A5B3-8B1DD2FD210F}" type="pres">
      <dgm:prSet presAssocID="{DABE904C-DA6A-4EF0-9519-B5B454DCC596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A0E333-A7EC-4D71-90D5-410EE69238D5}" type="pres">
      <dgm:prSet presAssocID="{CB075916-0C68-4488-AC05-EF0F21931724}" presName="sibTrans" presStyleLbl="bgSibTrans2D1" presStyleIdx="5" presStyleCnt="13"/>
      <dgm:spPr/>
      <dgm:t>
        <a:bodyPr/>
        <a:lstStyle/>
        <a:p>
          <a:endParaRPr lang="ru-RU"/>
        </a:p>
      </dgm:t>
    </dgm:pt>
    <dgm:pt modelId="{A7D09AAC-C474-494F-A539-270A82D7BE9E}" type="pres">
      <dgm:prSet presAssocID="{45466F72-AFCB-4D9C-AB4E-1A5ADFF53FC2}" presName="compNode" presStyleCnt="0"/>
      <dgm:spPr/>
    </dgm:pt>
    <dgm:pt modelId="{C8623361-E5C9-4752-9E84-EDB3949451D1}" type="pres">
      <dgm:prSet presAssocID="{45466F72-AFCB-4D9C-AB4E-1A5ADFF53FC2}" presName="dummyConnPt" presStyleCnt="0"/>
      <dgm:spPr/>
    </dgm:pt>
    <dgm:pt modelId="{F155E28F-571A-4BE0-97AA-0A5EF75D0838}" type="pres">
      <dgm:prSet presAssocID="{45466F72-AFCB-4D9C-AB4E-1A5ADFF53FC2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C8644D-DA00-43EE-A49F-D66EA746674F}" type="pres">
      <dgm:prSet presAssocID="{83C2FCB8-4019-46CA-871A-200583795241}" presName="sibTrans" presStyleLbl="bgSibTrans2D1" presStyleIdx="6" presStyleCnt="13"/>
      <dgm:spPr/>
      <dgm:t>
        <a:bodyPr/>
        <a:lstStyle/>
        <a:p>
          <a:endParaRPr lang="ru-RU"/>
        </a:p>
      </dgm:t>
    </dgm:pt>
    <dgm:pt modelId="{5862F846-047D-4D0B-9DB3-D270D3F21D4A}" type="pres">
      <dgm:prSet presAssocID="{DD0D7848-2657-46E9-A61F-D935B8627706}" presName="compNode" presStyleCnt="0"/>
      <dgm:spPr/>
    </dgm:pt>
    <dgm:pt modelId="{6CA26008-78AC-4A4A-91F7-FAF291ED3841}" type="pres">
      <dgm:prSet presAssocID="{DD0D7848-2657-46E9-A61F-D935B8627706}" presName="dummyConnPt" presStyleCnt="0"/>
      <dgm:spPr/>
    </dgm:pt>
    <dgm:pt modelId="{A86FA606-92D5-4A63-B01C-067E5CBC1FE2}" type="pres">
      <dgm:prSet presAssocID="{DD0D7848-2657-46E9-A61F-D935B8627706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382663-AA94-4F56-B7EA-D9E55881D924}" type="pres">
      <dgm:prSet presAssocID="{791F91CC-E319-4117-A267-D7D141867596}" presName="sibTrans" presStyleLbl="bgSibTrans2D1" presStyleIdx="7" presStyleCnt="13"/>
      <dgm:spPr/>
      <dgm:t>
        <a:bodyPr/>
        <a:lstStyle/>
        <a:p>
          <a:endParaRPr lang="ru-RU"/>
        </a:p>
      </dgm:t>
    </dgm:pt>
    <dgm:pt modelId="{4ECB87A6-8F5F-4939-A7F7-25FA3AC9B148}" type="pres">
      <dgm:prSet presAssocID="{5D03328A-DF1E-44E7-B284-D637882501AA}" presName="compNode" presStyleCnt="0"/>
      <dgm:spPr/>
    </dgm:pt>
    <dgm:pt modelId="{F1861547-0335-4853-865F-319DD6CB2AB3}" type="pres">
      <dgm:prSet presAssocID="{5D03328A-DF1E-44E7-B284-D637882501AA}" presName="dummyConnPt" presStyleCnt="0"/>
      <dgm:spPr/>
    </dgm:pt>
    <dgm:pt modelId="{DAAF74F6-5318-4469-80B8-9D45FDFD32CC}" type="pres">
      <dgm:prSet presAssocID="{5D03328A-DF1E-44E7-B284-D637882501AA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5C05A0-AEE0-4028-897E-D0CE03765EF8}" type="pres">
      <dgm:prSet presAssocID="{76943ACD-6B63-46E0-BB3A-CCE0862ECB64}" presName="sibTrans" presStyleLbl="bgSibTrans2D1" presStyleIdx="8" presStyleCnt="13"/>
      <dgm:spPr/>
      <dgm:t>
        <a:bodyPr/>
        <a:lstStyle/>
        <a:p>
          <a:endParaRPr lang="ru-RU"/>
        </a:p>
      </dgm:t>
    </dgm:pt>
    <dgm:pt modelId="{D5374C28-0C21-47DE-85B6-21D23F1A0529}" type="pres">
      <dgm:prSet presAssocID="{90158F1E-A71A-4973-9F50-B3134596256D}" presName="compNode" presStyleCnt="0"/>
      <dgm:spPr/>
    </dgm:pt>
    <dgm:pt modelId="{432B2E74-1867-4004-BDD9-653270824CA9}" type="pres">
      <dgm:prSet presAssocID="{90158F1E-A71A-4973-9F50-B3134596256D}" presName="dummyConnPt" presStyleCnt="0"/>
      <dgm:spPr/>
    </dgm:pt>
    <dgm:pt modelId="{C6FFB136-61FB-484E-9067-F4A038294431}" type="pres">
      <dgm:prSet presAssocID="{90158F1E-A71A-4973-9F50-B3134596256D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242A1-C8D5-4F7C-99A5-962CC4B5A8DE}" type="pres">
      <dgm:prSet presAssocID="{634FEED8-BFBA-409F-A7BA-03003F069331}" presName="sibTrans" presStyleLbl="bgSibTrans2D1" presStyleIdx="9" presStyleCnt="13"/>
      <dgm:spPr/>
      <dgm:t>
        <a:bodyPr/>
        <a:lstStyle/>
        <a:p>
          <a:endParaRPr lang="ru-RU"/>
        </a:p>
      </dgm:t>
    </dgm:pt>
    <dgm:pt modelId="{2541E8BD-D823-4DA9-A0CB-59010892CA6B}" type="pres">
      <dgm:prSet presAssocID="{0C223CDD-B2FC-4298-826B-2F0802A5D82C}" presName="compNode" presStyleCnt="0"/>
      <dgm:spPr/>
    </dgm:pt>
    <dgm:pt modelId="{F031661A-A91D-47A3-B16A-B660C30D6A4E}" type="pres">
      <dgm:prSet presAssocID="{0C223CDD-B2FC-4298-826B-2F0802A5D82C}" presName="dummyConnPt" presStyleCnt="0"/>
      <dgm:spPr/>
    </dgm:pt>
    <dgm:pt modelId="{BBB2D635-7E9A-4793-90A6-1AB55BCF4A9C}" type="pres">
      <dgm:prSet presAssocID="{0C223CDD-B2FC-4298-826B-2F0802A5D82C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5FFC6-F565-4814-A8FC-0EE6EC9E1B21}" type="pres">
      <dgm:prSet presAssocID="{6A341AB1-1D08-4050-81F0-94C234C0EDE1}" presName="sibTrans" presStyleLbl="bgSibTrans2D1" presStyleIdx="10" presStyleCnt="13"/>
      <dgm:spPr/>
      <dgm:t>
        <a:bodyPr/>
        <a:lstStyle/>
        <a:p>
          <a:endParaRPr lang="ru-RU"/>
        </a:p>
      </dgm:t>
    </dgm:pt>
    <dgm:pt modelId="{866C1E92-FC55-422F-8A7D-F042C0BEAB84}" type="pres">
      <dgm:prSet presAssocID="{6D5D37A4-735C-479F-AABB-4877DD747F2F}" presName="compNode" presStyleCnt="0"/>
      <dgm:spPr/>
    </dgm:pt>
    <dgm:pt modelId="{73E36707-63A0-42EE-860F-EEDBB55DD47E}" type="pres">
      <dgm:prSet presAssocID="{6D5D37A4-735C-479F-AABB-4877DD747F2F}" presName="dummyConnPt" presStyleCnt="0"/>
      <dgm:spPr/>
    </dgm:pt>
    <dgm:pt modelId="{9C8D8C93-737A-4B68-BF6E-64802F47D4F7}" type="pres">
      <dgm:prSet presAssocID="{6D5D37A4-735C-479F-AABB-4877DD747F2F}" presName="node" presStyleLbl="node1" presStyleIdx="11" presStyleCnt="14" custLinFactNeighborX="-1515" custLinFactNeighborY="-8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C9BEC-E0D7-41FF-9579-D6DD2B9B322A}" type="pres">
      <dgm:prSet presAssocID="{DF23C4DE-87B3-499C-B740-DF477E6031DD}" presName="sibTrans" presStyleLbl="bgSibTrans2D1" presStyleIdx="11" presStyleCnt="13"/>
      <dgm:spPr/>
      <dgm:t>
        <a:bodyPr/>
        <a:lstStyle/>
        <a:p>
          <a:endParaRPr lang="ru-RU"/>
        </a:p>
      </dgm:t>
    </dgm:pt>
    <dgm:pt modelId="{5529EBFF-0EC9-4976-96B9-802F36A8A906}" type="pres">
      <dgm:prSet presAssocID="{589170DA-FCE3-4D88-ADD9-99936936019C}" presName="compNode" presStyleCnt="0"/>
      <dgm:spPr/>
    </dgm:pt>
    <dgm:pt modelId="{5CB9BE5E-0BD1-46AF-879C-C6D4635B6F31}" type="pres">
      <dgm:prSet presAssocID="{589170DA-FCE3-4D88-ADD9-99936936019C}" presName="dummyConnPt" presStyleCnt="0"/>
      <dgm:spPr/>
    </dgm:pt>
    <dgm:pt modelId="{7EC37528-20D8-448E-B3A6-DCC238CE0539}" type="pres">
      <dgm:prSet presAssocID="{589170DA-FCE3-4D88-ADD9-99936936019C}" presName="node" presStyleLbl="node1" presStyleIdx="12" presStyleCnt="14" custLinFactNeighborX="-19627" custLinFactNeighborY="-8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60874C-2BF7-411A-89BB-1072F82C5711}" type="pres">
      <dgm:prSet presAssocID="{E2D136D8-6FFC-4FE5-BEDF-92FE3370F9A1}" presName="sibTrans" presStyleLbl="bgSibTrans2D1" presStyleIdx="12" presStyleCnt="13"/>
      <dgm:spPr/>
      <dgm:t>
        <a:bodyPr/>
        <a:lstStyle/>
        <a:p>
          <a:endParaRPr lang="ru-RU"/>
        </a:p>
      </dgm:t>
    </dgm:pt>
    <dgm:pt modelId="{CE43D2D4-2DD2-4E7D-8DB2-5BFB69B69594}" type="pres">
      <dgm:prSet presAssocID="{C8A2D356-3232-40FB-9F6E-749C602884FB}" presName="compNode" presStyleCnt="0"/>
      <dgm:spPr/>
    </dgm:pt>
    <dgm:pt modelId="{CFD3B82D-E1EA-4BA6-A4A7-908BAF2438D0}" type="pres">
      <dgm:prSet presAssocID="{C8A2D356-3232-40FB-9F6E-749C602884FB}" presName="dummyConnPt" presStyleCnt="0"/>
      <dgm:spPr/>
    </dgm:pt>
    <dgm:pt modelId="{434C4091-24AB-410E-8DEC-202DC382AE0C}" type="pres">
      <dgm:prSet presAssocID="{C8A2D356-3232-40FB-9F6E-749C602884FB}" presName="node" presStyleLbl="node1" presStyleIdx="13" presStyleCnt="14" custLinFactY="-100000" custLinFactNeighborX="-19627" custLinFactNeighborY="-149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97E294-F4E2-4763-8544-468E39E46823}" type="presOf" srcId="{83C2FCB8-4019-46CA-871A-200583795241}" destId="{90C8644D-DA00-43EE-A49F-D66EA746674F}" srcOrd="0" destOrd="0" presId="urn:microsoft.com/office/officeart/2005/8/layout/bProcess4"/>
    <dgm:cxn modelId="{F480E329-97BE-4346-AABC-A4F43E0A5674}" type="presOf" srcId="{DE1F3068-BD4E-4183-A662-5645E5B8F810}" destId="{DF3536B4-2A50-4D4D-A8CA-2E147C5B367E}" srcOrd="0" destOrd="0" presId="urn:microsoft.com/office/officeart/2005/8/layout/bProcess4"/>
    <dgm:cxn modelId="{9A0AF4E5-0073-4740-80A0-8ABF0CA704AE}" type="presOf" srcId="{8A105A53-782C-4B2C-9F91-74A8CD1249BA}" destId="{D20DA245-5447-4A25-B0DE-214DF68440E3}" srcOrd="0" destOrd="0" presId="urn:microsoft.com/office/officeart/2005/8/layout/bProcess4"/>
    <dgm:cxn modelId="{89EC812F-E4C4-4949-B865-99681C8CD69F}" type="presOf" srcId="{DF23C4DE-87B3-499C-B740-DF477E6031DD}" destId="{786C9BEC-E0D7-41FF-9579-D6DD2B9B322A}" srcOrd="0" destOrd="0" presId="urn:microsoft.com/office/officeart/2005/8/layout/bProcess4"/>
    <dgm:cxn modelId="{24CF19CC-A23D-428A-AFDA-BA030DEE4636}" srcId="{D130366C-FC67-4987-9209-972787BB9BC5}" destId="{589170DA-FCE3-4D88-ADD9-99936936019C}" srcOrd="12" destOrd="0" parTransId="{99E873AE-1EFE-4C65-BDA7-7C2FB6AE546F}" sibTransId="{E2D136D8-6FFC-4FE5-BEDF-92FE3370F9A1}"/>
    <dgm:cxn modelId="{FB544C87-0C20-4A49-B5AB-555CA637DEC4}" type="presOf" srcId="{E2D136D8-6FFC-4FE5-BEDF-92FE3370F9A1}" destId="{ED60874C-2BF7-411A-89BB-1072F82C5711}" srcOrd="0" destOrd="0" presId="urn:microsoft.com/office/officeart/2005/8/layout/bProcess4"/>
    <dgm:cxn modelId="{52E416D5-9D14-4F91-8E59-A1B07DC7D442}" type="presOf" srcId="{791F91CC-E319-4117-A267-D7D141867596}" destId="{A3382663-AA94-4F56-B7EA-D9E55881D924}" srcOrd="0" destOrd="0" presId="urn:microsoft.com/office/officeart/2005/8/layout/bProcess4"/>
    <dgm:cxn modelId="{1006DC21-F6F0-4895-B035-8A7E9BB5F65E}" srcId="{D130366C-FC67-4987-9209-972787BB9BC5}" destId="{BEB671B1-ACAC-4F9F-AF82-18DFEE19EDD3}" srcOrd="2" destOrd="0" parTransId="{5B923839-D5DC-4DA9-88C2-7B105C23BB76}" sibTransId="{B0424D6F-D92A-40F3-9D95-0C6BC26F6F18}"/>
    <dgm:cxn modelId="{25E973A8-2EA7-4A4B-8419-AC59B3E178CA}" srcId="{D130366C-FC67-4987-9209-972787BB9BC5}" destId="{8A105A53-782C-4B2C-9F91-74A8CD1249BA}" srcOrd="1" destOrd="0" parTransId="{B5FF6663-5E0A-4587-9732-1A2BA817C9E4}" sibTransId="{232E4D66-B6C3-4A85-AFDA-00CDC96E8932}"/>
    <dgm:cxn modelId="{B0B42E1D-EB1D-4B49-A256-1C553ABB4C89}" type="presOf" srcId="{2D3FA902-5294-4AD7-B6ED-821E1E10E68C}" destId="{388B7AEC-0E9F-4A95-8E16-25EA03B3C45B}" srcOrd="0" destOrd="0" presId="urn:microsoft.com/office/officeart/2005/8/layout/bProcess4"/>
    <dgm:cxn modelId="{705B40BE-42D2-4033-95DF-E4446D37A50A}" srcId="{D130366C-FC67-4987-9209-972787BB9BC5}" destId="{DABE904C-DA6A-4EF0-9519-B5B454DCC596}" srcOrd="5" destOrd="0" parTransId="{7F439443-C21E-4E99-997E-24CA0EB1771C}" sibTransId="{CB075916-0C68-4488-AC05-EF0F21931724}"/>
    <dgm:cxn modelId="{AF71B159-6B12-4A22-8A37-F39B730380B3}" srcId="{D130366C-FC67-4987-9209-972787BB9BC5}" destId="{C8A2D356-3232-40FB-9F6E-749C602884FB}" srcOrd="13" destOrd="0" parTransId="{E18DBBF6-096F-4BB4-B392-1CD28029BCE4}" sibTransId="{2C5BB5AC-651D-4233-B79D-20C37E339434}"/>
    <dgm:cxn modelId="{2F1E80DC-AB57-48A9-A087-41CAC3DB8605}" type="presOf" srcId="{BEB671B1-ACAC-4F9F-AF82-18DFEE19EDD3}" destId="{862A8E7A-D965-4940-B4DB-F15F790B0F1D}" srcOrd="0" destOrd="0" presId="urn:microsoft.com/office/officeart/2005/8/layout/bProcess4"/>
    <dgm:cxn modelId="{248FE06D-0CAE-40B7-AB53-3CF576DE729F}" type="presOf" srcId="{45466F72-AFCB-4D9C-AB4E-1A5ADFF53FC2}" destId="{F155E28F-571A-4BE0-97AA-0A5EF75D0838}" srcOrd="0" destOrd="0" presId="urn:microsoft.com/office/officeart/2005/8/layout/bProcess4"/>
    <dgm:cxn modelId="{C8534D9C-9D6C-4412-A1EE-07C0ED8FBD82}" type="presOf" srcId="{6A341AB1-1D08-4050-81F0-94C234C0EDE1}" destId="{9E95FFC6-F565-4814-A8FC-0EE6EC9E1B21}" srcOrd="0" destOrd="0" presId="urn:microsoft.com/office/officeart/2005/8/layout/bProcess4"/>
    <dgm:cxn modelId="{DA97E73E-E7D0-46AF-BA5B-06A1C93AE874}" srcId="{D130366C-FC67-4987-9209-972787BB9BC5}" destId="{5D03328A-DF1E-44E7-B284-D637882501AA}" srcOrd="8" destOrd="0" parTransId="{2B70B7F5-5B08-4D24-9E98-41D1D9D1038B}" sibTransId="{76943ACD-6B63-46E0-BB3A-CCE0862ECB64}"/>
    <dgm:cxn modelId="{85EAC10D-056A-4A2A-88F5-F380D086953A}" srcId="{D130366C-FC67-4987-9209-972787BB9BC5}" destId="{0C223CDD-B2FC-4298-826B-2F0802A5D82C}" srcOrd="10" destOrd="0" parTransId="{1007A0C8-CF53-4439-858D-D3E27B609B14}" sibTransId="{6A341AB1-1D08-4050-81F0-94C234C0EDE1}"/>
    <dgm:cxn modelId="{1EF458C8-B148-4A5E-A52A-B629F6650549}" type="presOf" srcId="{1FB7807B-D496-44A7-91E8-F56C31D4722E}" destId="{6180125A-464C-4287-B63E-ADEDB3C690CC}" srcOrd="0" destOrd="0" presId="urn:microsoft.com/office/officeart/2005/8/layout/bProcess4"/>
    <dgm:cxn modelId="{B7C07710-F4F8-4A5C-9555-5BEED0DC48DA}" type="presOf" srcId="{DD0D7848-2657-46E9-A61F-D935B8627706}" destId="{A86FA606-92D5-4A63-B01C-067E5CBC1FE2}" srcOrd="0" destOrd="0" presId="urn:microsoft.com/office/officeart/2005/8/layout/bProcess4"/>
    <dgm:cxn modelId="{7358219A-F002-44DF-B081-7A39060E0256}" type="presOf" srcId="{636CD289-E0E9-4DAB-BE3A-37E66ABA0732}" destId="{7233D7E0-5011-41D6-BD0D-507406769DF4}" srcOrd="0" destOrd="0" presId="urn:microsoft.com/office/officeart/2005/8/layout/bProcess4"/>
    <dgm:cxn modelId="{BD7AE53F-5421-4A8F-9C4B-D296226CB527}" srcId="{D130366C-FC67-4987-9209-972787BB9BC5}" destId="{45466F72-AFCB-4D9C-AB4E-1A5ADFF53FC2}" srcOrd="6" destOrd="0" parTransId="{F0455A78-1F8F-453A-B8FB-6ACA07438D30}" sibTransId="{83C2FCB8-4019-46CA-871A-200583795241}"/>
    <dgm:cxn modelId="{86253C61-43AD-41FE-8D09-FE0A34F0EDB7}" type="presOf" srcId="{694F35F2-73E6-410E-BCFF-1C6AF4201CAB}" destId="{972509C8-0128-41BA-BF89-76E7B986A034}" srcOrd="0" destOrd="0" presId="urn:microsoft.com/office/officeart/2005/8/layout/bProcess4"/>
    <dgm:cxn modelId="{78DE2AC6-96A3-4111-A37F-F1AE9B786CBC}" type="presOf" srcId="{C8A2D356-3232-40FB-9F6E-749C602884FB}" destId="{434C4091-24AB-410E-8DEC-202DC382AE0C}" srcOrd="0" destOrd="0" presId="urn:microsoft.com/office/officeart/2005/8/layout/bProcess4"/>
    <dgm:cxn modelId="{0EC1982C-38CE-425E-A43C-AD347257484D}" type="presOf" srcId="{D130366C-FC67-4987-9209-972787BB9BC5}" destId="{AFD0C170-A347-4332-8D37-8520DB726A05}" srcOrd="0" destOrd="0" presId="urn:microsoft.com/office/officeart/2005/8/layout/bProcess4"/>
    <dgm:cxn modelId="{196585DD-BCCC-4DFB-A78A-0FEBCC41914A}" type="presOf" srcId="{B0424D6F-D92A-40F3-9D95-0C6BC26F6F18}" destId="{DC819BB5-EFB1-47AA-BFF9-FFA3F58FEE45}" srcOrd="0" destOrd="0" presId="urn:microsoft.com/office/officeart/2005/8/layout/bProcess4"/>
    <dgm:cxn modelId="{1F1DC4C9-1AFE-41D3-911A-5415092113E4}" type="presOf" srcId="{634FEED8-BFBA-409F-A7BA-03003F069331}" destId="{231242A1-C8D5-4F7C-99A5-962CC4B5A8DE}" srcOrd="0" destOrd="0" presId="urn:microsoft.com/office/officeart/2005/8/layout/bProcess4"/>
    <dgm:cxn modelId="{D6736EAA-6E7F-4785-9E99-080FCBDB78E3}" type="presOf" srcId="{6D5D37A4-735C-479F-AABB-4877DD747F2F}" destId="{9C8D8C93-737A-4B68-BF6E-64802F47D4F7}" srcOrd="0" destOrd="0" presId="urn:microsoft.com/office/officeart/2005/8/layout/bProcess4"/>
    <dgm:cxn modelId="{72739C49-87D9-4DB4-A309-6CD788B69D3A}" type="presOf" srcId="{DABE904C-DA6A-4EF0-9519-B5B454DCC596}" destId="{9140E5C3-4FE0-4F77-A5B3-8B1DD2FD210F}" srcOrd="0" destOrd="0" presId="urn:microsoft.com/office/officeart/2005/8/layout/bProcess4"/>
    <dgm:cxn modelId="{BF148155-FCC9-4ED3-8F6F-606FC40CE3DA}" type="presOf" srcId="{958E7EEE-C3FE-4515-BCCE-AEA223AFDABA}" destId="{2B31B82F-3F35-4459-AB57-8A1BD7E58339}" srcOrd="0" destOrd="0" presId="urn:microsoft.com/office/officeart/2005/8/layout/bProcess4"/>
    <dgm:cxn modelId="{D1226EDC-E5E0-495B-82DB-BA8EC66AE655}" srcId="{D130366C-FC67-4987-9209-972787BB9BC5}" destId="{2D3FA902-5294-4AD7-B6ED-821E1E10E68C}" srcOrd="4" destOrd="0" parTransId="{44EAE174-2D17-46B9-A0C8-76FEDE37A350}" sibTransId="{958E7EEE-C3FE-4515-BCCE-AEA223AFDABA}"/>
    <dgm:cxn modelId="{7D72CB19-4689-44B8-B16F-0D8BDBBEA190}" type="presOf" srcId="{589170DA-FCE3-4D88-ADD9-99936936019C}" destId="{7EC37528-20D8-448E-B3A6-DCC238CE0539}" srcOrd="0" destOrd="0" presId="urn:microsoft.com/office/officeart/2005/8/layout/bProcess4"/>
    <dgm:cxn modelId="{B11FE1A7-7747-498B-AEDE-6C756747DC66}" srcId="{D130366C-FC67-4987-9209-972787BB9BC5}" destId="{6D5D37A4-735C-479F-AABB-4877DD747F2F}" srcOrd="11" destOrd="0" parTransId="{41AB0C48-E4CA-40F8-9700-A3CCDE999437}" sibTransId="{DF23C4DE-87B3-499C-B740-DF477E6031DD}"/>
    <dgm:cxn modelId="{E6DD0709-6778-47EE-A464-EA704805CAC1}" srcId="{D130366C-FC67-4987-9209-972787BB9BC5}" destId="{1FB7807B-D496-44A7-91E8-F56C31D4722E}" srcOrd="0" destOrd="0" parTransId="{D1044CE5-8425-42F7-96C4-B5090D75E1EC}" sibTransId="{DE1F3068-BD4E-4183-A662-5645E5B8F810}"/>
    <dgm:cxn modelId="{D768E997-BF99-4085-839C-4813D364708C}" type="presOf" srcId="{232E4D66-B6C3-4A85-AFDA-00CDC96E8932}" destId="{17982DBB-33A5-482C-BD5B-BC2B72C1F59A}" srcOrd="0" destOrd="0" presId="urn:microsoft.com/office/officeart/2005/8/layout/bProcess4"/>
    <dgm:cxn modelId="{F3C75200-1D0B-460B-99C9-2172C98E5F73}" type="presOf" srcId="{0C223CDD-B2FC-4298-826B-2F0802A5D82C}" destId="{BBB2D635-7E9A-4793-90A6-1AB55BCF4A9C}" srcOrd="0" destOrd="0" presId="urn:microsoft.com/office/officeart/2005/8/layout/bProcess4"/>
    <dgm:cxn modelId="{D2335EC3-0CBA-47EA-B375-EAA99955359D}" type="presOf" srcId="{CB075916-0C68-4488-AC05-EF0F21931724}" destId="{7CA0E333-A7EC-4D71-90D5-410EE69238D5}" srcOrd="0" destOrd="0" presId="urn:microsoft.com/office/officeart/2005/8/layout/bProcess4"/>
    <dgm:cxn modelId="{FFD52355-B703-442D-A8C7-7A5E40B1E897}" srcId="{D130366C-FC67-4987-9209-972787BB9BC5}" destId="{DD0D7848-2657-46E9-A61F-D935B8627706}" srcOrd="7" destOrd="0" parTransId="{24909390-E9B4-439F-B63E-DDEF46A542BA}" sibTransId="{791F91CC-E319-4117-A267-D7D141867596}"/>
    <dgm:cxn modelId="{5AA98250-816E-4003-8986-E2CD83ED5C92}" srcId="{D130366C-FC67-4987-9209-972787BB9BC5}" destId="{694F35F2-73E6-410E-BCFF-1C6AF4201CAB}" srcOrd="3" destOrd="0" parTransId="{A2CBDB44-E6BA-4F6E-A969-B0249AA751B2}" sibTransId="{636CD289-E0E9-4DAB-BE3A-37E66ABA0732}"/>
    <dgm:cxn modelId="{8C64FCC4-8D33-4238-B2BF-98908FEE8747}" srcId="{D130366C-FC67-4987-9209-972787BB9BC5}" destId="{90158F1E-A71A-4973-9F50-B3134596256D}" srcOrd="9" destOrd="0" parTransId="{29660169-B5CB-4B15-B7B5-4619FE0B58F7}" sibTransId="{634FEED8-BFBA-409F-A7BA-03003F069331}"/>
    <dgm:cxn modelId="{E3B33B32-AEB8-478C-A73F-97CBC1FCF5B0}" type="presOf" srcId="{76943ACD-6B63-46E0-BB3A-CCE0862ECB64}" destId="{155C05A0-AEE0-4028-897E-D0CE03765EF8}" srcOrd="0" destOrd="0" presId="urn:microsoft.com/office/officeart/2005/8/layout/bProcess4"/>
    <dgm:cxn modelId="{A7B7FF88-834E-4554-A87A-CE36FC3F167E}" type="presOf" srcId="{5D03328A-DF1E-44E7-B284-D637882501AA}" destId="{DAAF74F6-5318-4469-80B8-9D45FDFD32CC}" srcOrd="0" destOrd="0" presId="urn:microsoft.com/office/officeart/2005/8/layout/bProcess4"/>
    <dgm:cxn modelId="{D661E491-F15E-43CC-8BCF-6CC3147821EA}" type="presOf" srcId="{90158F1E-A71A-4973-9F50-B3134596256D}" destId="{C6FFB136-61FB-484E-9067-F4A038294431}" srcOrd="0" destOrd="0" presId="urn:microsoft.com/office/officeart/2005/8/layout/bProcess4"/>
    <dgm:cxn modelId="{F2E12E4F-6D34-4705-A58B-937AA75C2A43}" type="presParOf" srcId="{AFD0C170-A347-4332-8D37-8520DB726A05}" destId="{59CFDFA2-A544-4BC0-8D88-74A068D76C2C}" srcOrd="0" destOrd="0" presId="urn:microsoft.com/office/officeart/2005/8/layout/bProcess4"/>
    <dgm:cxn modelId="{43E142ED-348F-4DD6-AC5B-FEAF06CCF536}" type="presParOf" srcId="{59CFDFA2-A544-4BC0-8D88-74A068D76C2C}" destId="{6598A1C6-8BD8-490F-9F3B-90C40F9F669D}" srcOrd="0" destOrd="0" presId="urn:microsoft.com/office/officeart/2005/8/layout/bProcess4"/>
    <dgm:cxn modelId="{93D607F6-3BF1-4A18-B19C-16EF102E66A3}" type="presParOf" srcId="{59CFDFA2-A544-4BC0-8D88-74A068D76C2C}" destId="{6180125A-464C-4287-B63E-ADEDB3C690CC}" srcOrd="1" destOrd="0" presId="urn:microsoft.com/office/officeart/2005/8/layout/bProcess4"/>
    <dgm:cxn modelId="{E162006C-96D0-4199-88B8-814CF0537AF7}" type="presParOf" srcId="{AFD0C170-A347-4332-8D37-8520DB726A05}" destId="{DF3536B4-2A50-4D4D-A8CA-2E147C5B367E}" srcOrd="1" destOrd="0" presId="urn:microsoft.com/office/officeart/2005/8/layout/bProcess4"/>
    <dgm:cxn modelId="{E6DEF696-8238-4C6E-B3DB-72E642E3B6CC}" type="presParOf" srcId="{AFD0C170-A347-4332-8D37-8520DB726A05}" destId="{21B76191-14CD-42C6-A8B2-A7C0EFD53F21}" srcOrd="2" destOrd="0" presId="urn:microsoft.com/office/officeart/2005/8/layout/bProcess4"/>
    <dgm:cxn modelId="{168742BB-A2AC-4CE6-8ECF-E5BEBE9F5B20}" type="presParOf" srcId="{21B76191-14CD-42C6-A8B2-A7C0EFD53F21}" destId="{5712A600-2C0E-4752-A9AE-2BB431041018}" srcOrd="0" destOrd="0" presId="urn:microsoft.com/office/officeart/2005/8/layout/bProcess4"/>
    <dgm:cxn modelId="{8F472109-CBED-40C3-AAA6-EFF30B6A54CA}" type="presParOf" srcId="{21B76191-14CD-42C6-A8B2-A7C0EFD53F21}" destId="{D20DA245-5447-4A25-B0DE-214DF68440E3}" srcOrd="1" destOrd="0" presId="urn:microsoft.com/office/officeart/2005/8/layout/bProcess4"/>
    <dgm:cxn modelId="{35089D67-CB9D-4250-BDEC-F852DF303B30}" type="presParOf" srcId="{AFD0C170-A347-4332-8D37-8520DB726A05}" destId="{17982DBB-33A5-482C-BD5B-BC2B72C1F59A}" srcOrd="3" destOrd="0" presId="urn:microsoft.com/office/officeart/2005/8/layout/bProcess4"/>
    <dgm:cxn modelId="{3459F097-7561-4702-BFBB-784101387E96}" type="presParOf" srcId="{AFD0C170-A347-4332-8D37-8520DB726A05}" destId="{B6CBA2A4-3E44-4DD1-971E-80F2D5DBE842}" srcOrd="4" destOrd="0" presId="urn:microsoft.com/office/officeart/2005/8/layout/bProcess4"/>
    <dgm:cxn modelId="{066BDB60-0F1F-45AE-B15D-26D2D549834E}" type="presParOf" srcId="{B6CBA2A4-3E44-4DD1-971E-80F2D5DBE842}" destId="{C10241AE-F00B-464F-B482-718787E8ADD9}" srcOrd="0" destOrd="0" presId="urn:microsoft.com/office/officeart/2005/8/layout/bProcess4"/>
    <dgm:cxn modelId="{971D1A55-CAD1-4F74-89E5-9507E8F414CD}" type="presParOf" srcId="{B6CBA2A4-3E44-4DD1-971E-80F2D5DBE842}" destId="{862A8E7A-D965-4940-B4DB-F15F790B0F1D}" srcOrd="1" destOrd="0" presId="urn:microsoft.com/office/officeart/2005/8/layout/bProcess4"/>
    <dgm:cxn modelId="{35AC5FC3-A683-4656-A67B-2932445BA6BA}" type="presParOf" srcId="{AFD0C170-A347-4332-8D37-8520DB726A05}" destId="{DC819BB5-EFB1-47AA-BFF9-FFA3F58FEE45}" srcOrd="5" destOrd="0" presId="urn:microsoft.com/office/officeart/2005/8/layout/bProcess4"/>
    <dgm:cxn modelId="{07AB2677-9419-4D7B-9D90-16193038142E}" type="presParOf" srcId="{AFD0C170-A347-4332-8D37-8520DB726A05}" destId="{9BFC0BC9-D702-474F-9F85-C1934D893F2A}" srcOrd="6" destOrd="0" presId="urn:microsoft.com/office/officeart/2005/8/layout/bProcess4"/>
    <dgm:cxn modelId="{081495AE-CE55-44A3-A130-4B825076552E}" type="presParOf" srcId="{9BFC0BC9-D702-474F-9F85-C1934D893F2A}" destId="{BFA013C2-86C3-4E2B-B751-67BF095537C1}" srcOrd="0" destOrd="0" presId="urn:microsoft.com/office/officeart/2005/8/layout/bProcess4"/>
    <dgm:cxn modelId="{E29C6D19-3388-4DF5-A1F4-98296983947F}" type="presParOf" srcId="{9BFC0BC9-D702-474F-9F85-C1934D893F2A}" destId="{972509C8-0128-41BA-BF89-76E7B986A034}" srcOrd="1" destOrd="0" presId="urn:microsoft.com/office/officeart/2005/8/layout/bProcess4"/>
    <dgm:cxn modelId="{2F0C0B41-F67C-414C-A753-A179E03075DE}" type="presParOf" srcId="{AFD0C170-A347-4332-8D37-8520DB726A05}" destId="{7233D7E0-5011-41D6-BD0D-507406769DF4}" srcOrd="7" destOrd="0" presId="urn:microsoft.com/office/officeart/2005/8/layout/bProcess4"/>
    <dgm:cxn modelId="{46CB96DF-C215-4967-B336-3F449A4DE95B}" type="presParOf" srcId="{AFD0C170-A347-4332-8D37-8520DB726A05}" destId="{B6AA837F-0CB3-4DCB-B092-1A4DAAFB4A49}" srcOrd="8" destOrd="0" presId="urn:microsoft.com/office/officeart/2005/8/layout/bProcess4"/>
    <dgm:cxn modelId="{428A0BF5-CA4D-40C5-A310-740B65EC8CB0}" type="presParOf" srcId="{B6AA837F-0CB3-4DCB-B092-1A4DAAFB4A49}" destId="{3BCBCC61-E274-4468-9074-6CE60CE5E9B6}" srcOrd="0" destOrd="0" presId="urn:microsoft.com/office/officeart/2005/8/layout/bProcess4"/>
    <dgm:cxn modelId="{27D7DA0F-141D-4247-A9E2-0F63C68E8EE4}" type="presParOf" srcId="{B6AA837F-0CB3-4DCB-B092-1A4DAAFB4A49}" destId="{388B7AEC-0E9F-4A95-8E16-25EA03B3C45B}" srcOrd="1" destOrd="0" presId="urn:microsoft.com/office/officeart/2005/8/layout/bProcess4"/>
    <dgm:cxn modelId="{239D3F2D-7F28-461F-B7B2-DF68D2ED0CC1}" type="presParOf" srcId="{AFD0C170-A347-4332-8D37-8520DB726A05}" destId="{2B31B82F-3F35-4459-AB57-8A1BD7E58339}" srcOrd="9" destOrd="0" presId="urn:microsoft.com/office/officeart/2005/8/layout/bProcess4"/>
    <dgm:cxn modelId="{E7DF9F4B-C94A-411A-89B6-6A425B1F1F8B}" type="presParOf" srcId="{AFD0C170-A347-4332-8D37-8520DB726A05}" destId="{966EC073-E390-418A-BE81-B9AA49403DCA}" srcOrd="10" destOrd="0" presId="urn:microsoft.com/office/officeart/2005/8/layout/bProcess4"/>
    <dgm:cxn modelId="{A9D18C5E-5D0B-4F97-8619-8ECE2395244B}" type="presParOf" srcId="{966EC073-E390-418A-BE81-B9AA49403DCA}" destId="{47BF5389-34C3-456E-A16E-921D7641B7ED}" srcOrd="0" destOrd="0" presId="urn:microsoft.com/office/officeart/2005/8/layout/bProcess4"/>
    <dgm:cxn modelId="{322142F7-2FAD-4A1D-8C73-83CAFE9BF469}" type="presParOf" srcId="{966EC073-E390-418A-BE81-B9AA49403DCA}" destId="{9140E5C3-4FE0-4F77-A5B3-8B1DD2FD210F}" srcOrd="1" destOrd="0" presId="urn:microsoft.com/office/officeart/2005/8/layout/bProcess4"/>
    <dgm:cxn modelId="{0EFF1F2F-3206-4DB9-A065-54A12F1EFE52}" type="presParOf" srcId="{AFD0C170-A347-4332-8D37-8520DB726A05}" destId="{7CA0E333-A7EC-4D71-90D5-410EE69238D5}" srcOrd="11" destOrd="0" presId="urn:microsoft.com/office/officeart/2005/8/layout/bProcess4"/>
    <dgm:cxn modelId="{178C71E6-BB86-43CA-B54B-2922AFE46F28}" type="presParOf" srcId="{AFD0C170-A347-4332-8D37-8520DB726A05}" destId="{A7D09AAC-C474-494F-A539-270A82D7BE9E}" srcOrd="12" destOrd="0" presId="urn:microsoft.com/office/officeart/2005/8/layout/bProcess4"/>
    <dgm:cxn modelId="{042FC648-00CD-4016-890A-35D7FAC5B3B6}" type="presParOf" srcId="{A7D09AAC-C474-494F-A539-270A82D7BE9E}" destId="{C8623361-E5C9-4752-9E84-EDB3949451D1}" srcOrd="0" destOrd="0" presId="urn:microsoft.com/office/officeart/2005/8/layout/bProcess4"/>
    <dgm:cxn modelId="{60A85CCB-7588-42B4-B06A-F223CCAEB46C}" type="presParOf" srcId="{A7D09AAC-C474-494F-A539-270A82D7BE9E}" destId="{F155E28F-571A-4BE0-97AA-0A5EF75D0838}" srcOrd="1" destOrd="0" presId="urn:microsoft.com/office/officeart/2005/8/layout/bProcess4"/>
    <dgm:cxn modelId="{1877455E-DBED-4ACD-8480-4C7B8F71B095}" type="presParOf" srcId="{AFD0C170-A347-4332-8D37-8520DB726A05}" destId="{90C8644D-DA00-43EE-A49F-D66EA746674F}" srcOrd="13" destOrd="0" presId="urn:microsoft.com/office/officeart/2005/8/layout/bProcess4"/>
    <dgm:cxn modelId="{7BD2DE39-8268-44E4-80AC-1EC9631BB9CD}" type="presParOf" srcId="{AFD0C170-A347-4332-8D37-8520DB726A05}" destId="{5862F846-047D-4D0B-9DB3-D270D3F21D4A}" srcOrd="14" destOrd="0" presId="urn:microsoft.com/office/officeart/2005/8/layout/bProcess4"/>
    <dgm:cxn modelId="{99956DFC-153A-4A9C-A5EF-935E02B08522}" type="presParOf" srcId="{5862F846-047D-4D0B-9DB3-D270D3F21D4A}" destId="{6CA26008-78AC-4A4A-91F7-FAF291ED3841}" srcOrd="0" destOrd="0" presId="urn:microsoft.com/office/officeart/2005/8/layout/bProcess4"/>
    <dgm:cxn modelId="{0F9A212D-7D82-4480-A16B-06B19D33F9CC}" type="presParOf" srcId="{5862F846-047D-4D0B-9DB3-D270D3F21D4A}" destId="{A86FA606-92D5-4A63-B01C-067E5CBC1FE2}" srcOrd="1" destOrd="0" presId="urn:microsoft.com/office/officeart/2005/8/layout/bProcess4"/>
    <dgm:cxn modelId="{7664F4C3-E2AA-4403-838F-B3694B06A7AD}" type="presParOf" srcId="{AFD0C170-A347-4332-8D37-8520DB726A05}" destId="{A3382663-AA94-4F56-B7EA-D9E55881D924}" srcOrd="15" destOrd="0" presId="urn:microsoft.com/office/officeart/2005/8/layout/bProcess4"/>
    <dgm:cxn modelId="{19910F9E-E412-4EDE-99A5-2E92A668B694}" type="presParOf" srcId="{AFD0C170-A347-4332-8D37-8520DB726A05}" destId="{4ECB87A6-8F5F-4939-A7F7-25FA3AC9B148}" srcOrd="16" destOrd="0" presId="urn:microsoft.com/office/officeart/2005/8/layout/bProcess4"/>
    <dgm:cxn modelId="{68E37155-3125-4A18-AFC9-BFC2E1AD7DB6}" type="presParOf" srcId="{4ECB87A6-8F5F-4939-A7F7-25FA3AC9B148}" destId="{F1861547-0335-4853-865F-319DD6CB2AB3}" srcOrd="0" destOrd="0" presId="urn:microsoft.com/office/officeart/2005/8/layout/bProcess4"/>
    <dgm:cxn modelId="{27A97AF1-FF6C-48F1-AEA0-A1C9C42411ED}" type="presParOf" srcId="{4ECB87A6-8F5F-4939-A7F7-25FA3AC9B148}" destId="{DAAF74F6-5318-4469-80B8-9D45FDFD32CC}" srcOrd="1" destOrd="0" presId="urn:microsoft.com/office/officeart/2005/8/layout/bProcess4"/>
    <dgm:cxn modelId="{37B94C06-9282-49E7-B5D1-96FAE5423A2B}" type="presParOf" srcId="{AFD0C170-A347-4332-8D37-8520DB726A05}" destId="{155C05A0-AEE0-4028-897E-D0CE03765EF8}" srcOrd="17" destOrd="0" presId="urn:microsoft.com/office/officeart/2005/8/layout/bProcess4"/>
    <dgm:cxn modelId="{72984200-12DC-4D78-B739-39B92D95B67D}" type="presParOf" srcId="{AFD0C170-A347-4332-8D37-8520DB726A05}" destId="{D5374C28-0C21-47DE-85B6-21D23F1A0529}" srcOrd="18" destOrd="0" presId="urn:microsoft.com/office/officeart/2005/8/layout/bProcess4"/>
    <dgm:cxn modelId="{938E6B9E-DDF8-4B22-8487-F915E6F75EFC}" type="presParOf" srcId="{D5374C28-0C21-47DE-85B6-21D23F1A0529}" destId="{432B2E74-1867-4004-BDD9-653270824CA9}" srcOrd="0" destOrd="0" presId="urn:microsoft.com/office/officeart/2005/8/layout/bProcess4"/>
    <dgm:cxn modelId="{D4473C7B-57F7-4AB5-8E8A-E34ADBA956D7}" type="presParOf" srcId="{D5374C28-0C21-47DE-85B6-21D23F1A0529}" destId="{C6FFB136-61FB-484E-9067-F4A038294431}" srcOrd="1" destOrd="0" presId="urn:microsoft.com/office/officeart/2005/8/layout/bProcess4"/>
    <dgm:cxn modelId="{6FF36D2B-6823-4D1A-A6B5-93FCF1DAF4C9}" type="presParOf" srcId="{AFD0C170-A347-4332-8D37-8520DB726A05}" destId="{231242A1-C8D5-4F7C-99A5-962CC4B5A8DE}" srcOrd="19" destOrd="0" presId="urn:microsoft.com/office/officeart/2005/8/layout/bProcess4"/>
    <dgm:cxn modelId="{FBC5B805-749A-4ED2-883C-C5428097ED2D}" type="presParOf" srcId="{AFD0C170-A347-4332-8D37-8520DB726A05}" destId="{2541E8BD-D823-4DA9-A0CB-59010892CA6B}" srcOrd="20" destOrd="0" presId="urn:microsoft.com/office/officeart/2005/8/layout/bProcess4"/>
    <dgm:cxn modelId="{5F8A7CCD-EE40-4D83-86C2-27FBD026245B}" type="presParOf" srcId="{2541E8BD-D823-4DA9-A0CB-59010892CA6B}" destId="{F031661A-A91D-47A3-B16A-B660C30D6A4E}" srcOrd="0" destOrd="0" presId="urn:microsoft.com/office/officeart/2005/8/layout/bProcess4"/>
    <dgm:cxn modelId="{7C6FB845-FE15-4AF7-843B-A1B3C09B2F22}" type="presParOf" srcId="{2541E8BD-D823-4DA9-A0CB-59010892CA6B}" destId="{BBB2D635-7E9A-4793-90A6-1AB55BCF4A9C}" srcOrd="1" destOrd="0" presId="urn:microsoft.com/office/officeart/2005/8/layout/bProcess4"/>
    <dgm:cxn modelId="{1E879C7F-77CE-46F6-82DF-97E97F35F1F3}" type="presParOf" srcId="{AFD0C170-A347-4332-8D37-8520DB726A05}" destId="{9E95FFC6-F565-4814-A8FC-0EE6EC9E1B21}" srcOrd="21" destOrd="0" presId="urn:microsoft.com/office/officeart/2005/8/layout/bProcess4"/>
    <dgm:cxn modelId="{624DC61A-6764-494F-A574-511A86548D51}" type="presParOf" srcId="{AFD0C170-A347-4332-8D37-8520DB726A05}" destId="{866C1E92-FC55-422F-8A7D-F042C0BEAB84}" srcOrd="22" destOrd="0" presId="urn:microsoft.com/office/officeart/2005/8/layout/bProcess4"/>
    <dgm:cxn modelId="{8C0E6B0A-5D7A-411B-B809-A10AAAE6CB60}" type="presParOf" srcId="{866C1E92-FC55-422F-8A7D-F042C0BEAB84}" destId="{73E36707-63A0-42EE-860F-EEDBB55DD47E}" srcOrd="0" destOrd="0" presId="urn:microsoft.com/office/officeart/2005/8/layout/bProcess4"/>
    <dgm:cxn modelId="{D731972C-2221-4F46-8D39-5243F86A036D}" type="presParOf" srcId="{866C1E92-FC55-422F-8A7D-F042C0BEAB84}" destId="{9C8D8C93-737A-4B68-BF6E-64802F47D4F7}" srcOrd="1" destOrd="0" presId="urn:microsoft.com/office/officeart/2005/8/layout/bProcess4"/>
    <dgm:cxn modelId="{9A53136D-FBEA-4703-BD90-F29E00CD0057}" type="presParOf" srcId="{AFD0C170-A347-4332-8D37-8520DB726A05}" destId="{786C9BEC-E0D7-41FF-9579-D6DD2B9B322A}" srcOrd="23" destOrd="0" presId="urn:microsoft.com/office/officeart/2005/8/layout/bProcess4"/>
    <dgm:cxn modelId="{F604017F-C85A-4B63-AC78-C50352C57689}" type="presParOf" srcId="{AFD0C170-A347-4332-8D37-8520DB726A05}" destId="{5529EBFF-0EC9-4976-96B9-802F36A8A906}" srcOrd="24" destOrd="0" presId="urn:microsoft.com/office/officeart/2005/8/layout/bProcess4"/>
    <dgm:cxn modelId="{52810975-FBB5-48E8-8403-B02D9349D0E8}" type="presParOf" srcId="{5529EBFF-0EC9-4976-96B9-802F36A8A906}" destId="{5CB9BE5E-0BD1-46AF-879C-C6D4635B6F31}" srcOrd="0" destOrd="0" presId="urn:microsoft.com/office/officeart/2005/8/layout/bProcess4"/>
    <dgm:cxn modelId="{4DE1AA7B-7AD0-4D94-85BD-D05A031C8F08}" type="presParOf" srcId="{5529EBFF-0EC9-4976-96B9-802F36A8A906}" destId="{7EC37528-20D8-448E-B3A6-DCC238CE0539}" srcOrd="1" destOrd="0" presId="urn:microsoft.com/office/officeart/2005/8/layout/bProcess4"/>
    <dgm:cxn modelId="{1029AB40-9FDA-4A96-8238-1960E6762168}" type="presParOf" srcId="{AFD0C170-A347-4332-8D37-8520DB726A05}" destId="{ED60874C-2BF7-411A-89BB-1072F82C5711}" srcOrd="25" destOrd="0" presId="urn:microsoft.com/office/officeart/2005/8/layout/bProcess4"/>
    <dgm:cxn modelId="{E160C385-255E-4068-9A0D-D372EE43215B}" type="presParOf" srcId="{AFD0C170-A347-4332-8D37-8520DB726A05}" destId="{CE43D2D4-2DD2-4E7D-8DB2-5BFB69B69594}" srcOrd="26" destOrd="0" presId="urn:microsoft.com/office/officeart/2005/8/layout/bProcess4"/>
    <dgm:cxn modelId="{8A3CE694-C830-49D2-A7BF-637DA2E9BB98}" type="presParOf" srcId="{CE43D2D4-2DD2-4E7D-8DB2-5BFB69B69594}" destId="{CFD3B82D-E1EA-4BA6-A4A7-908BAF2438D0}" srcOrd="0" destOrd="0" presId="urn:microsoft.com/office/officeart/2005/8/layout/bProcess4"/>
    <dgm:cxn modelId="{D942A0DE-7878-43F0-BA46-D00F6D950C28}" type="presParOf" srcId="{CE43D2D4-2DD2-4E7D-8DB2-5BFB69B69594}" destId="{434C4091-24AB-410E-8DEC-202DC382AE0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586F4A-00A0-4F0A-BFD2-5FD9421F0A07}">
      <dsp:nvSpPr>
        <dsp:cNvPr id="0" name=""/>
        <dsp:cNvSpPr/>
      </dsp:nvSpPr>
      <dsp:spPr>
        <a:xfrm>
          <a:off x="3771230" y="363"/>
          <a:ext cx="687139" cy="687139"/>
        </a:xfrm>
        <a:prstGeom prst="ellipse">
          <a:avLst/>
        </a:prstGeom>
        <a:solidFill>
          <a:schemeClr val="accent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БАРА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БАН-  </a:t>
          </a:r>
          <a:r>
            <a:rPr lang="ru-RU" sz="500" kern="1200" dirty="0" smtClean="0"/>
            <a:t>    </a:t>
          </a:r>
          <a:endParaRPr lang="ru-RU" sz="500" kern="1200" dirty="0"/>
        </a:p>
      </dsp:txBody>
      <dsp:txXfrm>
        <a:off x="3871859" y="100992"/>
        <a:ext cx="485881" cy="485881"/>
      </dsp:txXfrm>
    </dsp:sp>
    <dsp:sp modelId="{5C4D486E-A118-430A-BA49-AA6AAFA8CA37}">
      <dsp:nvSpPr>
        <dsp:cNvPr id="0" name=""/>
        <dsp:cNvSpPr/>
      </dsp:nvSpPr>
      <dsp:spPr>
        <a:xfrm rot="771429">
          <a:off x="4521568" y="341718"/>
          <a:ext cx="18312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522257" y="381988"/>
        <a:ext cx="128188" cy="139145"/>
      </dsp:txXfrm>
    </dsp:sp>
    <dsp:sp modelId="{A1320AAF-9EAD-4B1F-BC50-B894B65D2C63}">
      <dsp:nvSpPr>
        <dsp:cNvPr id="0" name=""/>
        <dsp:cNvSpPr/>
      </dsp:nvSpPr>
      <dsp:spPr>
        <a:xfrm>
          <a:off x="4777998" y="230151"/>
          <a:ext cx="687139" cy="687139"/>
        </a:xfrm>
        <a:prstGeom prst="ellipse">
          <a:avLst/>
        </a:prstGeom>
        <a:solidFill>
          <a:srgbClr val="0070C0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ДОМ-</a:t>
          </a:r>
          <a:endParaRPr lang="ru-RU" sz="1200" kern="1200" dirty="0"/>
        </a:p>
      </dsp:txBody>
      <dsp:txXfrm>
        <a:off x="4878627" y="330780"/>
        <a:ext cx="485881" cy="485881"/>
      </dsp:txXfrm>
    </dsp:sp>
    <dsp:sp modelId="{FE06876F-955B-4783-B3DF-A0DD3442BE59}">
      <dsp:nvSpPr>
        <dsp:cNvPr id="0" name=""/>
        <dsp:cNvSpPr/>
      </dsp:nvSpPr>
      <dsp:spPr>
        <a:xfrm rot="2539984">
          <a:off x="5416662" y="832707"/>
          <a:ext cx="232966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425733" y="855662"/>
        <a:ext cx="163393" cy="139145"/>
      </dsp:txXfrm>
    </dsp:sp>
    <dsp:sp modelId="{221E6522-6332-4F2A-A112-734B85A503B9}">
      <dsp:nvSpPr>
        <dsp:cNvPr id="0" name=""/>
        <dsp:cNvSpPr/>
      </dsp:nvSpPr>
      <dsp:spPr>
        <a:xfrm>
          <a:off x="5610901" y="988914"/>
          <a:ext cx="687139" cy="687139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-ЧИК</a:t>
          </a:r>
          <a:endParaRPr lang="ru-RU" sz="1200" kern="1200" dirty="0"/>
        </a:p>
      </dsp:txBody>
      <dsp:txXfrm>
        <a:off x="5711530" y="1089543"/>
        <a:ext cx="485881" cy="485881"/>
      </dsp:txXfrm>
    </dsp:sp>
    <dsp:sp modelId="{4C79E050-D8E1-4B37-90E9-25A8716DAC38}">
      <dsp:nvSpPr>
        <dsp:cNvPr id="0" name=""/>
        <dsp:cNvSpPr/>
      </dsp:nvSpPr>
      <dsp:spPr>
        <a:xfrm rot="3756634">
          <a:off x="6102838" y="1621189"/>
          <a:ext cx="122589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6112767" y="1651244"/>
        <a:ext cx="85812" cy="139145"/>
      </dsp:txXfrm>
    </dsp:sp>
    <dsp:sp modelId="{3F27B905-213C-449E-8509-E9BEEFD9ED75}">
      <dsp:nvSpPr>
        <dsp:cNvPr id="0" name=""/>
        <dsp:cNvSpPr/>
      </dsp:nvSpPr>
      <dsp:spPr>
        <a:xfrm>
          <a:off x="6033417" y="1804396"/>
          <a:ext cx="687139" cy="687139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ЕЗД- </a:t>
          </a:r>
          <a:r>
            <a:rPr lang="ru-RU" sz="500" kern="1200" dirty="0" smtClean="0"/>
            <a:t>            </a:t>
          </a:r>
          <a:endParaRPr lang="ru-RU" sz="500" kern="1200" dirty="0"/>
        </a:p>
      </dsp:txBody>
      <dsp:txXfrm>
        <a:off x="6134046" y="1905025"/>
        <a:ext cx="485881" cy="485881"/>
      </dsp:txXfrm>
    </dsp:sp>
    <dsp:sp modelId="{3B01315A-D359-4682-A808-694DD5BE3E97}">
      <dsp:nvSpPr>
        <dsp:cNvPr id="0" name=""/>
        <dsp:cNvSpPr/>
      </dsp:nvSpPr>
      <dsp:spPr>
        <a:xfrm rot="5261356">
          <a:off x="6303297" y="2548143"/>
          <a:ext cx="189032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6330509" y="2566193"/>
        <a:ext cx="132322" cy="139145"/>
      </dsp:txXfrm>
    </dsp:sp>
    <dsp:sp modelId="{088A3F1F-CF12-487D-BB9D-0CAC627E4A62}">
      <dsp:nvSpPr>
        <dsp:cNvPr id="0" name=""/>
        <dsp:cNvSpPr/>
      </dsp:nvSpPr>
      <dsp:spPr>
        <a:xfrm>
          <a:off x="6075502" y="2847352"/>
          <a:ext cx="687139" cy="687139"/>
        </a:xfrm>
        <a:prstGeom prst="ellipse">
          <a:avLst/>
        </a:prstGeom>
        <a:solidFill>
          <a:srgbClr val="92D050"/>
        </a:solidFill>
        <a:ln>
          <a:solidFill>
            <a:srgbClr val="FF0000"/>
          </a:solidFill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-ОК</a:t>
          </a:r>
          <a:endParaRPr lang="ru-RU" sz="1200" kern="1200" dirty="0"/>
        </a:p>
      </dsp:txBody>
      <dsp:txXfrm>
        <a:off x="6176131" y="2947981"/>
        <a:ext cx="485881" cy="485881"/>
      </dsp:txXfrm>
    </dsp:sp>
    <dsp:sp modelId="{37A7CEA2-F528-42E9-92A2-F3C32E991603}">
      <dsp:nvSpPr>
        <dsp:cNvPr id="0" name=""/>
        <dsp:cNvSpPr/>
      </dsp:nvSpPr>
      <dsp:spPr>
        <a:xfrm rot="7082663">
          <a:off x="6082337" y="3530311"/>
          <a:ext cx="188343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6123871" y="3551759"/>
        <a:ext cx="131840" cy="139145"/>
      </dsp:txXfrm>
    </dsp:sp>
    <dsp:sp modelId="{F7C4AD33-51E2-4C46-9FF7-3E86D70E184B}">
      <dsp:nvSpPr>
        <dsp:cNvPr id="0" name=""/>
        <dsp:cNvSpPr/>
      </dsp:nvSpPr>
      <dsp:spPr>
        <a:xfrm>
          <a:off x="5585363" y="3767449"/>
          <a:ext cx="687139" cy="687139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ХОД </a:t>
          </a:r>
          <a:r>
            <a:rPr lang="ru-RU" sz="500" kern="1200" dirty="0" smtClean="0"/>
            <a:t>       </a:t>
          </a:r>
          <a:endParaRPr lang="ru-RU" sz="500" kern="1200" dirty="0"/>
        </a:p>
      </dsp:txBody>
      <dsp:txXfrm>
        <a:off x="5685992" y="3868078"/>
        <a:ext cx="485881" cy="485881"/>
      </dsp:txXfrm>
    </dsp:sp>
    <dsp:sp modelId="{A7B8084A-7592-4526-A8C4-AA133371DDC7}">
      <dsp:nvSpPr>
        <dsp:cNvPr id="0" name=""/>
        <dsp:cNvSpPr/>
      </dsp:nvSpPr>
      <dsp:spPr>
        <a:xfrm rot="8402315">
          <a:off x="5409039" y="4341239"/>
          <a:ext cx="213547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5465623" y="4367048"/>
        <a:ext cx="149483" cy="139145"/>
      </dsp:txXfrm>
    </dsp:sp>
    <dsp:sp modelId="{F8DC954A-5CF1-43B1-AC43-C35DF8753BCD}">
      <dsp:nvSpPr>
        <dsp:cNvPr id="0" name=""/>
        <dsp:cNvSpPr/>
      </dsp:nvSpPr>
      <dsp:spPr>
        <a:xfrm>
          <a:off x="4749858" y="4467562"/>
          <a:ext cx="687139" cy="687139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-ИК            </a:t>
          </a:r>
          <a:endParaRPr lang="ru-RU" sz="1200" kern="1200" dirty="0"/>
        </a:p>
      </dsp:txBody>
      <dsp:txXfrm>
        <a:off x="4850487" y="4568191"/>
        <a:ext cx="485881" cy="485881"/>
      </dsp:txXfrm>
    </dsp:sp>
    <dsp:sp modelId="{57334DDE-0E1D-4269-8027-F5502B54C67E}">
      <dsp:nvSpPr>
        <dsp:cNvPr id="0" name=""/>
        <dsp:cNvSpPr/>
      </dsp:nvSpPr>
      <dsp:spPr>
        <a:xfrm rot="10196702">
          <a:off x="4527354" y="4781137"/>
          <a:ext cx="162579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4575753" y="4823261"/>
        <a:ext cx="113805" cy="139145"/>
      </dsp:txXfrm>
    </dsp:sp>
    <dsp:sp modelId="{FD6F1206-86E6-4B92-8757-A05722B0F5F5}">
      <dsp:nvSpPr>
        <dsp:cNvPr id="0" name=""/>
        <dsp:cNvSpPr/>
      </dsp:nvSpPr>
      <dsp:spPr>
        <a:xfrm>
          <a:off x="3771230" y="4641089"/>
          <a:ext cx="687139" cy="687139"/>
        </a:xfrm>
        <a:prstGeom prst="ellipse">
          <a:avLst/>
        </a:prstGeom>
        <a:solidFill>
          <a:srgbClr val="FFFF00"/>
        </a:solidFill>
        <a:ln>
          <a:solidFill>
            <a:srgbClr val="FFFF00"/>
          </a:solidFill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ЦВЕТ-</a:t>
          </a:r>
          <a:endParaRPr lang="ru-RU" sz="1200" kern="1200" dirty="0"/>
        </a:p>
      </dsp:txBody>
      <dsp:txXfrm>
        <a:off x="3871859" y="4741718"/>
        <a:ext cx="485881" cy="485881"/>
      </dsp:txXfrm>
    </dsp:sp>
    <dsp:sp modelId="{934DB6A7-2089-480E-8904-7939B38821D8}">
      <dsp:nvSpPr>
        <dsp:cNvPr id="0" name=""/>
        <dsp:cNvSpPr/>
      </dsp:nvSpPr>
      <dsp:spPr>
        <a:xfrm rot="11571429">
          <a:off x="3524906" y="4754963"/>
          <a:ext cx="18312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3579154" y="4807457"/>
        <a:ext cx="128188" cy="139145"/>
      </dsp:txXfrm>
    </dsp:sp>
    <dsp:sp modelId="{7636A469-3197-46D8-950B-B5240AE15036}">
      <dsp:nvSpPr>
        <dsp:cNvPr id="0" name=""/>
        <dsp:cNvSpPr/>
      </dsp:nvSpPr>
      <dsp:spPr>
        <a:xfrm>
          <a:off x="2764462" y="4411301"/>
          <a:ext cx="687139" cy="687139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-ЩИК      </a:t>
          </a:r>
          <a:endParaRPr lang="ru-RU" sz="1200" kern="1200" dirty="0"/>
        </a:p>
      </dsp:txBody>
      <dsp:txXfrm>
        <a:off x="2865091" y="4511930"/>
        <a:ext cx="485881" cy="485881"/>
      </dsp:txXfrm>
    </dsp:sp>
    <dsp:sp modelId="{DA2B7D36-0B5E-4112-94D0-171530ED9C50}">
      <dsp:nvSpPr>
        <dsp:cNvPr id="0" name=""/>
        <dsp:cNvSpPr/>
      </dsp:nvSpPr>
      <dsp:spPr>
        <a:xfrm rot="12977833">
          <a:off x="2622714" y="4344300"/>
          <a:ext cx="168412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668336" y="4405636"/>
        <a:ext cx="117888" cy="139145"/>
      </dsp:txXfrm>
    </dsp:sp>
    <dsp:sp modelId="{4490384F-470A-48CF-86F1-F506FE60FD97}">
      <dsp:nvSpPr>
        <dsp:cNvPr id="0" name=""/>
        <dsp:cNvSpPr/>
      </dsp:nvSpPr>
      <dsp:spPr>
        <a:xfrm>
          <a:off x="1954556" y="3816427"/>
          <a:ext cx="687139" cy="687139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ПО-   </a:t>
          </a:r>
          <a:r>
            <a:rPr lang="ru-RU" sz="1050" kern="1200" dirty="0" smtClean="0"/>
            <a:t>          </a:t>
          </a:r>
          <a:endParaRPr lang="ru-RU" sz="1050" kern="1200" dirty="0"/>
        </a:p>
      </dsp:txBody>
      <dsp:txXfrm>
        <a:off x="2055185" y="3917056"/>
        <a:ext cx="485881" cy="485881"/>
      </dsp:txXfrm>
    </dsp:sp>
    <dsp:sp modelId="{B7CF9942-FB25-4B62-B688-03FA566306DF}">
      <dsp:nvSpPr>
        <dsp:cNvPr id="0" name=""/>
        <dsp:cNvSpPr/>
      </dsp:nvSpPr>
      <dsp:spPr>
        <a:xfrm rot="14732361">
          <a:off x="1974752" y="3559664"/>
          <a:ext cx="20606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018460" y="3634181"/>
        <a:ext cx="144246" cy="139145"/>
      </dsp:txXfrm>
    </dsp:sp>
    <dsp:sp modelId="{C8286765-4ECF-40F6-8BB1-E19E797EAB15}">
      <dsp:nvSpPr>
        <dsp:cNvPr id="0" name=""/>
        <dsp:cNvSpPr/>
      </dsp:nvSpPr>
      <dsp:spPr>
        <a:xfrm>
          <a:off x="1509043" y="2837055"/>
          <a:ext cx="687139" cy="687139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ПОДЪ</a:t>
          </a:r>
          <a:r>
            <a:rPr lang="ru-RU" sz="1050" kern="1200" dirty="0" smtClean="0"/>
            <a:t>-</a:t>
          </a:r>
          <a:endParaRPr lang="ru-RU" sz="1050" kern="1200" dirty="0"/>
        </a:p>
      </dsp:txBody>
      <dsp:txXfrm>
        <a:off x="1609672" y="2937684"/>
        <a:ext cx="485881" cy="485881"/>
      </dsp:txXfrm>
    </dsp:sp>
    <dsp:sp modelId="{2FF4E9FE-36B7-4519-9C14-F14D8A8CA20E}">
      <dsp:nvSpPr>
        <dsp:cNvPr id="0" name=""/>
        <dsp:cNvSpPr/>
      </dsp:nvSpPr>
      <dsp:spPr>
        <a:xfrm rot="16200000">
          <a:off x="1761050" y="2553524"/>
          <a:ext cx="18312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788519" y="2627375"/>
        <a:ext cx="128188" cy="139145"/>
      </dsp:txXfrm>
    </dsp:sp>
    <dsp:sp modelId="{5120A6C8-CA75-4589-8AF3-57CBEC2D5BB2}">
      <dsp:nvSpPr>
        <dsp:cNvPr id="0" name=""/>
        <dsp:cNvSpPr/>
      </dsp:nvSpPr>
      <dsp:spPr>
        <a:xfrm>
          <a:off x="1509043" y="1804396"/>
          <a:ext cx="687139" cy="687139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КОЛОКОЛЬ-</a:t>
          </a:r>
          <a:r>
            <a:rPr lang="ru-RU" sz="500" kern="1200" dirty="0" smtClean="0"/>
            <a:t>      </a:t>
          </a:r>
          <a:endParaRPr lang="ru-RU" sz="500" kern="1200" dirty="0"/>
        </a:p>
      </dsp:txBody>
      <dsp:txXfrm>
        <a:off x="1609672" y="1905025"/>
        <a:ext cx="485881" cy="485881"/>
      </dsp:txXfrm>
    </dsp:sp>
    <dsp:sp modelId="{B19E8E65-686D-4048-85D0-278ED5A65823}">
      <dsp:nvSpPr>
        <dsp:cNvPr id="0" name=""/>
        <dsp:cNvSpPr/>
      </dsp:nvSpPr>
      <dsp:spPr>
        <a:xfrm rot="17742857">
          <a:off x="1982828" y="1571484"/>
          <a:ext cx="18312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998378" y="1642614"/>
        <a:ext cx="128188" cy="139145"/>
      </dsp:txXfrm>
    </dsp:sp>
    <dsp:sp modelId="{F170F5B4-B07F-405A-81FA-639C21CAA8C0}">
      <dsp:nvSpPr>
        <dsp:cNvPr id="0" name=""/>
        <dsp:cNvSpPr/>
      </dsp:nvSpPr>
      <dsp:spPr>
        <a:xfrm>
          <a:off x="1957097" y="874003"/>
          <a:ext cx="687139" cy="687139"/>
        </a:xfrm>
        <a:prstGeom prst="ellipse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-ИК</a:t>
          </a:r>
          <a:endParaRPr lang="ru-RU" sz="1300" kern="1200" dirty="0"/>
        </a:p>
      </dsp:txBody>
      <dsp:txXfrm>
        <a:off x="2057726" y="974632"/>
        <a:ext cx="485881" cy="485881"/>
      </dsp:txXfrm>
    </dsp:sp>
    <dsp:sp modelId="{84699C6F-C58C-42E8-8521-8EE9164CE223}">
      <dsp:nvSpPr>
        <dsp:cNvPr id="0" name=""/>
        <dsp:cNvSpPr/>
      </dsp:nvSpPr>
      <dsp:spPr>
        <a:xfrm rot="19285714">
          <a:off x="2608734" y="782923"/>
          <a:ext cx="18312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614727" y="846431"/>
        <a:ext cx="128188" cy="139145"/>
      </dsp:txXfrm>
    </dsp:sp>
    <dsp:sp modelId="{7BCFAEA1-AAE5-4043-B027-8AF62A4E4A5D}">
      <dsp:nvSpPr>
        <dsp:cNvPr id="0" name=""/>
        <dsp:cNvSpPr/>
      </dsp:nvSpPr>
      <dsp:spPr>
        <a:xfrm>
          <a:off x="2764462" y="230151"/>
          <a:ext cx="687139" cy="6871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СТОЛ-</a:t>
          </a:r>
          <a:endParaRPr lang="ru-RU" sz="1300" kern="1200" dirty="0"/>
        </a:p>
      </dsp:txBody>
      <dsp:txXfrm>
        <a:off x="2865091" y="330780"/>
        <a:ext cx="485881" cy="485881"/>
      </dsp:txXfrm>
    </dsp:sp>
    <dsp:sp modelId="{3DFEEAD7-DCFE-48B1-9AED-D40AF5300C3C}">
      <dsp:nvSpPr>
        <dsp:cNvPr id="0" name=""/>
        <dsp:cNvSpPr/>
      </dsp:nvSpPr>
      <dsp:spPr>
        <a:xfrm rot="20828571">
          <a:off x="3514800" y="344025"/>
          <a:ext cx="183125" cy="2319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tint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515489" y="396519"/>
        <a:ext cx="128188" cy="1391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E00F71-97AB-462A-85F1-3D9450ACCAEC}">
      <dsp:nvSpPr>
        <dsp:cNvPr id="0" name=""/>
        <dsp:cNvSpPr/>
      </dsp:nvSpPr>
      <dsp:spPr>
        <a:xfrm rot="10800000">
          <a:off x="1522503" y="28601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БАРАБАНЩИК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651060" y="28601"/>
        <a:ext cx="5344127" cy="514229"/>
      </dsp:txXfrm>
    </dsp:sp>
    <dsp:sp modelId="{92F99984-F465-4337-8397-0A12DA03CB1D}">
      <dsp:nvSpPr>
        <dsp:cNvPr id="0" name=""/>
        <dsp:cNvSpPr/>
      </dsp:nvSpPr>
      <dsp:spPr>
        <a:xfrm>
          <a:off x="1249900" y="2674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F11BB8-E9D4-4D3B-A3F2-17DDD2DEDA0F}">
      <dsp:nvSpPr>
        <dsp:cNvPr id="0" name=""/>
        <dsp:cNvSpPr/>
      </dsp:nvSpPr>
      <dsp:spPr>
        <a:xfrm rot="10800000">
          <a:off x="1507015" y="670405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ПОДЪЕЗД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635572" y="670405"/>
        <a:ext cx="5344127" cy="514229"/>
      </dsp:txXfrm>
    </dsp:sp>
    <dsp:sp modelId="{BBA4A25E-A602-461A-A2CF-D7AC22D5BE0C}">
      <dsp:nvSpPr>
        <dsp:cNvPr id="0" name=""/>
        <dsp:cNvSpPr/>
      </dsp:nvSpPr>
      <dsp:spPr>
        <a:xfrm>
          <a:off x="1249900" y="670405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ED435-CB43-4767-AC51-E9AF58994CB5}">
      <dsp:nvSpPr>
        <dsp:cNvPr id="0" name=""/>
        <dsp:cNvSpPr/>
      </dsp:nvSpPr>
      <dsp:spPr>
        <a:xfrm rot="10800000">
          <a:off x="1507015" y="1338135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КОЛОКОЛЬЧИК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635572" y="1338135"/>
        <a:ext cx="5344127" cy="514229"/>
      </dsp:txXfrm>
    </dsp:sp>
    <dsp:sp modelId="{76BFAA02-3EA7-4F2C-8A8E-F122666C5F99}">
      <dsp:nvSpPr>
        <dsp:cNvPr id="0" name=""/>
        <dsp:cNvSpPr/>
      </dsp:nvSpPr>
      <dsp:spPr>
        <a:xfrm>
          <a:off x="1249900" y="1338135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65CC9-CCB8-43E8-A0F6-B98D0B79014D}">
      <dsp:nvSpPr>
        <dsp:cNvPr id="0" name=""/>
        <dsp:cNvSpPr/>
      </dsp:nvSpPr>
      <dsp:spPr>
        <a:xfrm rot="10800000">
          <a:off x="1507015" y="2005866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ЦВЕТОК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635572" y="2005866"/>
        <a:ext cx="5344127" cy="514229"/>
      </dsp:txXfrm>
    </dsp:sp>
    <dsp:sp modelId="{7CED51BC-22B6-4DC8-A8F4-3152916D0552}">
      <dsp:nvSpPr>
        <dsp:cNvPr id="0" name=""/>
        <dsp:cNvSpPr/>
      </dsp:nvSpPr>
      <dsp:spPr>
        <a:xfrm>
          <a:off x="1249900" y="2005866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76AFF7-CC35-4F5C-AD15-D5A2ABA0D626}">
      <dsp:nvSpPr>
        <dsp:cNvPr id="0" name=""/>
        <dsp:cNvSpPr/>
      </dsp:nvSpPr>
      <dsp:spPr>
        <a:xfrm rot="10800000">
          <a:off x="1507015" y="2673597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СТОЛИК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635572" y="2673597"/>
        <a:ext cx="5344127" cy="514229"/>
      </dsp:txXfrm>
    </dsp:sp>
    <dsp:sp modelId="{D770A5EC-0CDF-4A66-B888-48CDB691D606}">
      <dsp:nvSpPr>
        <dsp:cNvPr id="0" name=""/>
        <dsp:cNvSpPr/>
      </dsp:nvSpPr>
      <dsp:spPr>
        <a:xfrm>
          <a:off x="1249900" y="2673597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3E2CE-7D77-4CCC-8FB3-D130DA621150}">
      <dsp:nvSpPr>
        <dsp:cNvPr id="0" name=""/>
        <dsp:cNvSpPr/>
      </dsp:nvSpPr>
      <dsp:spPr>
        <a:xfrm rot="10800000">
          <a:off x="1507015" y="3341328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ДОМИК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635572" y="3341328"/>
        <a:ext cx="5344127" cy="514229"/>
      </dsp:txXfrm>
    </dsp:sp>
    <dsp:sp modelId="{5C5468D4-D5CC-4E50-828A-E2AA8A2CE8F1}">
      <dsp:nvSpPr>
        <dsp:cNvPr id="0" name=""/>
        <dsp:cNvSpPr/>
      </dsp:nvSpPr>
      <dsp:spPr>
        <a:xfrm>
          <a:off x="1249900" y="3341328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DB36BF-5C1D-4812-A2C7-B548A7846F38}">
      <dsp:nvSpPr>
        <dsp:cNvPr id="0" name=""/>
        <dsp:cNvSpPr/>
      </dsp:nvSpPr>
      <dsp:spPr>
        <a:xfrm rot="10800000">
          <a:off x="1507015" y="4009059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ПОХОД</a:t>
          </a:r>
          <a:endParaRPr lang="ru-RU" sz="2300" b="1" kern="1200" cap="none" spc="0" dirty="0">
            <a:ln w="19050">
              <a:solidFill>
                <a:schemeClr val="tx2">
                  <a:tint val="1000"/>
                </a:schemeClr>
              </a:solidFill>
              <a:prstDash val="solid"/>
            </a:ln>
            <a:solidFill>
              <a:schemeClr val="accent3"/>
            </a:solidFill>
            <a:effectLst>
              <a:outerShdw blurRad="50000" dist="50800" dir="7500000" algn="tl">
                <a:srgbClr val="000000">
                  <a:shade val="5000"/>
                  <a:alpha val="35000"/>
                </a:srgbClr>
              </a:outerShdw>
            </a:effectLst>
          </a:endParaRPr>
        </a:p>
      </dsp:txBody>
      <dsp:txXfrm rot="10800000">
        <a:off x="1635572" y="4009059"/>
        <a:ext cx="5344127" cy="514229"/>
      </dsp:txXfrm>
    </dsp:sp>
    <dsp:sp modelId="{E32BCD03-014F-4C35-B144-A9810FCABB5B}">
      <dsp:nvSpPr>
        <dsp:cNvPr id="0" name=""/>
        <dsp:cNvSpPr/>
      </dsp:nvSpPr>
      <dsp:spPr>
        <a:xfrm>
          <a:off x="1249900" y="4009059"/>
          <a:ext cx="514229" cy="5142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536B4-2A50-4D4D-A8CA-2E147C5B367E}">
      <dsp:nvSpPr>
        <dsp:cNvPr id="0" name=""/>
        <dsp:cNvSpPr/>
      </dsp:nvSpPr>
      <dsp:spPr>
        <a:xfrm rot="5400000">
          <a:off x="-241375" y="758351"/>
          <a:ext cx="1073967" cy="1297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80125A-464C-4287-B63E-ADEDB3C690CC}">
      <dsp:nvSpPr>
        <dsp:cNvPr id="0" name=""/>
        <dsp:cNvSpPr/>
      </dsp:nvSpPr>
      <dsp:spPr>
        <a:xfrm>
          <a:off x="3691" y="70003"/>
          <a:ext cx="1441566" cy="8649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 воде</a:t>
          </a:r>
          <a:endParaRPr lang="ru-RU" sz="1800" kern="1200" dirty="0"/>
        </a:p>
      </dsp:txBody>
      <dsp:txXfrm>
        <a:off x="29024" y="95336"/>
        <a:ext cx="1390900" cy="814273"/>
      </dsp:txXfrm>
    </dsp:sp>
    <dsp:sp modelId="{17982DBB-33A5-482C-BD5B-BC2B72C1F59A}">
      <dsp:nvSpPr>
        <dsp:cNvPr id="0" name=""/>
        <dsp:cNvSpPr/>
      </dsp:nvSpPr>
      <dsp:spPr>
        <a:xfrm rot="5400000">
          <a:off x="-241375" y="1839526"/>
          <a:ext cx="1073967" cy="1297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DA245-5447-4A25-B0DE-214DF68440E3}">
      <dsp:nvSpPr>
        <dsp:cNvPr id="0" name=""/>
        <dsp:cNvSpPr/>
      </dsp:nvSpPr>
      <dsp:spPr>
        <a:xfrm>
          <a:off x="3691" y="1151178"/>
          <a:ext cx="1441566" cy="864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водный</a:t>
          </a:r>
          <a:endParaRPr lang="ru-RU" sz="1800" kern="1200" dirty="0"/>
        </a:p>
      </dsp:txBody>
      <dsp:txXfrm>
        <a:off x="29024" y="1176511"/>
        <a:ext cx="1390900" cy="814273"/>
      </dsp:txXfrm>
    </dsp:sp>
    <dsp:sp modelId="{DC819BB5-EFB1-47AA-BFF9-FFA3F58FEE45}">
      <dsp:nvSpPr>
        <dsp:cNvPr id="0" name=""/>
        <dsp:cNvSpPr/>
      </dsp:nvSpPr>
      <dsp:spPr>
        <a:xfrm rot="5400000">
          <a:off x="-241375" y="2920701"/>
          <a:ext cx="1073967" cy="1297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A8E7A-D965-4940-B4DB-F15F790B0F1D}">
      <dsp:nvSpPr>
        <dsp:cNvPr id="0" name=""/>
        <dsp:cNvSpPr/>
      </dsp:nvSpPr>
      <dsp:spPr>
        <a:xfrm>
          <a:off x="3691" y="2232353"/>
          <a:ext cx="1441566" cy="864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у воды</a:t>
          </a:r>
          <a:endParaRPr lang="ru-RU" sz="1800" kern="1200" dirty="0"/>
        </a:p>
      </dsp:txBody>
      <dsp:txXfrm>
        <a:off x="29024" y="2257686"/>
        <a:ext cx="1390900" cy="814273"/>
      </dsp:txXfrm>
    </dsp:sp>
    <dsp:sp modelId="{7233D7E0-5011-41D6-BD0D-507406769DF4}">
      <dsp:nvSpPr>
        <dsp:cNvPr id="0" name=""/>
        <dsp:cNvSpPr/>
      </dsp:nvSpPr>
      <dsp:spPr>
        <a:xfrm>
          <a:off x="299212" y="3461288"/>
          <a:ext cx="1910076" cy="1297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509C8-0128-41BA-BF89-76E7B986A034}">
      <dsp:nvSpPr>
        <dsp:cNvPr id="0" name=""/>
        <dsp:cNvSpPr/>
      </dsp:nvSpPr>
      <dsp:spPr>
        <a:xfrm>
          <a:off x="3691" y="3313528"/>
          <a:ext cx="1441566" cy="8649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воде</a:t>
          </a:r>
          <a:endParaRPr lang="ru-RU" sz="1800" kern="1200" dirty="0"/>
        </a:p>
      </dsp:txBody>
      <dsp:txXfrm>
        <a:off x="29024" y="3338861"/>
        <a:ext cx="1390900" cy="814273"/>
      </dsp:txXfrm>
    </dsp:sp>
    <dsp:sp modelId="{2B31B82F-3F35-4459-AB57-8A1BD7E58339}">
      <dsp:nvSpPr>
        <dsp:cNvPr id="0" name=""/>
        <dsp:cNvSpPr/>
      </dsp:nvSpPr>
      <dsp:spPr>
        <a:xfrm rot="16200000">
          <a:off x="1675908" y="2920701"/>
          <a:ext cx="1073967" cy="1297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B7AEC-0E9F-4A95-8E16-25EA03B3C45B}">
      <dsp:nvSpPr>
        <dsp:cNvPr id="0" name=""/>
        <dsp:cNvSpPr/>
      </dsp:nvSpPr>
      <dsp:spPr>
        <a:xfrm>
          <a:off x="1920975" y="3313528"/>
          <a:ext cx="1441566" cy="8649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воды</a:t>
          </a:r>
          <a:endParaRPr lang="ru-RU" sz="1800" kern="1200"/>
        </a:p>
      </dsp:txBody>
      <dsp:txXfrm>
        <a:off x="1946308" y="3338861"/>
        <a:ext cx="1390900" cy="814273"/>
      </dsp:txXfrm>
    </dsp:sp>
    <dsp:sp modelId="{7CA0E333-A7EC-4D71-90D5-410EE69238D5}">
      <dsp:nvSpPr>
        <dsp:cNvPr id="0" name=""/>
        <dsp:cNvSpPr/>
      </dsp:nvSpPr>
      <dsp:spPr>
        <a:xfrm rot="16200000">
          <a:off x="1675908" y="1839526"/>
          <a:ext cx="1073967" cy="1297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0E5C3-4FE0-4F77-A5B3-8B1DD2FD210F}">
      <dsp:nvSpPr>
        <dsp:cNvPr id="0" name=""/>
        <dsp:cNvSpPr/>
      </dsp:nvSpPr>
      <dsp:spPr>
        <a:xfrm>
          <a:off x="1920975" y="2232353"/>
          <a:ext cx="1441566" cy="8649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водник</a:t>
          </a:r>
          <a:endParaRPr lang="ru-RU" sz="1800" kern="1200" dirty="0"/>
        </a:p>
      </dsp:txBody>
      <dsp:txXfrm>
        <a:off x="1946308" y="2257686"/>
        <a:ext cx="1390900" cy="814273"/>
      </dsp:txXfrm>
    </dsp:sp>
    <dsp:sp modelId="{90C8644D-DA00-43EE-A49F-D66EA746674F}">
      <dsp:nvSpPr>
        <dsp:cNvPr id="0" name=""/>
        <dsp:cNvSpPr/>
      </dsp:nvSpPr>
      <dsp:spPr>
        <a:xfrm rot="16200000">
          <a:off x="1675908" y="758351"/>
          <a:ext cx="1073967" cy="1297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55E28F-571A-4BE0-97AA-0A5EF75D0838}">
      <dsp:nvSpPr>
        <dsp:cNvPr id="0" name=""/>
        <dsp:cNvSpPr/>
      </dsp:nvSpPr>
      <dsp:spPr>
        <a:xfrm>
          <a:off x="1920975" y="1151178"/>
          <a:ext cx="1441566" cy="864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водичка, </a:t>
          </a:r>
          <a:endParaRPr lang="ru-RU" sz="1800" kern="1200" dirty="0"/>
        </a:p>
      </dsp:txBody>
      <dsp:txXfrm>
        <a:off x="1946308" y="1176511"/>
        <a:ext cx="1390900" cy="814273"/>
      </dsp:txXfrm>
    </dsp:sp>
    <dsp:sp modelId="{A3382663-AA94-4F56-B7EA-D9E55881D924}">
      <dsp:nvSpPr>
        <dsp:cNvPr id="0" name=""/>
        <dsp:cNvSpPr/>
      </dsp:nvSpPr>
      <dsp:spPr>
        <a:xfrm>
          <a:off x="2216495" y="217764"/>
          <a:ext cx="1910076" cy="1297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6FA606-92D5-4A63-B01C-067E5CBC1FE2}">
      <dsp:nvSpPr>
        <dsp:cNvPr id="0" name=""/>
        <dsp:cNvSpPr/>
      </dsp:nvSpPr>
      <dsp:spPr>
        <a:xfrm>
          <a:off x="1920975" y="70003"/>
          <a:ext cx="1441566" cy="864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воду</a:t>
          </a:r>
          <a:endParaRPr lang="ru-RU" sz="1800" kern="1200" dirty="0"/>
        </a:p>
      </dsp:txBody>
      <dsp:txXfrm>
        <a:off x="1946308" y="95336"/>
        <a:ext cx="1390900" cy="814273"/>
      </dsp:txXfrm>
    </dsp:sp>
    <dsp:sp modelId="{155C05A0-AEE0-4028-897E-D0CE03765EF8}">
      <dsp:nvSpPr>
        <dsp:cNvPr id="0" name=""/>
        <dsp:cNvSpPr/>
      </dsp:nvSpPr>
      <dsp:spPr>
        <a:xfrm rot="5400000">
          <a:off x="3593191" y="758351"/>
          <a:ext cx="1073967" cy="1297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AF74F6-5318-4469-80B8-9D45FDFD32CC}">
      <dsp:nvSpPr>
        <dsp:cNvPr id="0" name=""/>
        <dsp:cNvSpPr/>
      </dsp:nvSpPr>
      <dsp:spPr>
        <a:xfrm>
          <a:off x="3838258" y="70003"/>
          <a:ext cx="1441566" cy="8649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подводный, </a:t>
          </a:r>
          <a:endParaRPr lang="ru-RU" sz="1800" kern="1200"/>
        </a:p>
      </dsp:txBody>
      <dsp:txXfrm>
        <a:off x="3863591" y="95336"/>
        <a:ext cx="1390900" cy="814273"/>
      </dsp:txXfrm>
    </dsp:sp>
    <dsp:sp modelId="{231242A1-C8D5-4F7C-99A5-962CC4B5A8DE}">
      <dsp:nvSpPr>
        <dsp:cNvPr id="0" name=""/>
        <dsp:cNvSpPr/>
      </dsp:nvSpPr>
      <dsp:spPr>
        <a:xfrm rot="5400000">
          <a:off x="3593191" y="1839526"/>
          <a:ext cx="1073967" cy="12974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FFB136-61FB-484E-9067-F4A038294431}">
      <dsp:nvSpPr>
        <dsp:cNvPr id="0" name=""/>
        <dsp:cNvSpPr/>
      </dsp:nvSpPr>
      <dsp:spPr>
        <a:xfrm>
          <a:off x="3838258" y="1151178"/>
          <a:ext cx="1441566" cy="8649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водой</a:t>
          </a:r>
          <a:endParaRPr lang="ru-RU" sz="1800" kern="1200" dirty="0"/>
        </a:p>
      </dsp:txBody>
      <dsp:txXfrm>
        <a:off x="3863591" y="1176511"/>
        <a:ext cx="1390900" cy="814273"/>
      </dsp:txXfrm>
    </dsp:sp>
    <dsp:sp modelId="{9E95FFC6-F565-4814-A8FC-0EE6EC9E1B21}">
      <dsp:nvSpPr>
        <dsp:cNvPr id="0" name=""/>
        <dsp:cNvSpPr/>
      </dsp:nvSpPr>
      <dsp:spPr>
        <a:xfrm rot="5475007">
          <a:off x="3618734" y="2884118"/>
          <a:ext cx="1001040" cy="1297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B2D635-7E9A-4793-90A6-1AB55BCF4A9C}">
      <dsp:nvSpPr>
        <dsp:cNvPr id="0" name=""/>
        <dsp:cNvSpPr/>
      </dsp:nvSpPr>
      <dsp:spPr>
        <a:xfrm>
          <a:off x="3838258" y="2232353"/>
          <a:ext cx="1441566" cy="8649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водяной</a:t>
          </a:r>
          <a:endParaRPr lang="ru-RU" sz="1800" kern="1200" dirty="0"/>
        </a:p>
      </dsp:txBody>
      <dsp:txXfrm>
        <a:off x="3863591" y="2257686"/>
        <a:ext cx="1390900" cy="814273"/>
      </dsp:txXfrm>
    </dsp:sp>
    <dsp:sp modelId="{786C9BEC-E0D7-41FF-9579-D6DD2B9B322A}">
      <dsp:nvSpPr>
        <dsp:cNvPr id="0" name=""/>
        <dsp:cNvSpPr/>
      </dsp:nvSpPr>
      <dsp:spPr>
        <a:xfrm>
          <a:off x="4111939" y="3388123"/>
          <a:ext cx="1648979" cy="1297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D8C93-737A-4B68-BF6E-64802F47D4F7}">
      <dsp:nvSpPr>
        <dsp:cNvPr id="0" name=""/>
        <dsp:cNvSpPr/>
      </dsp:nvSpPr>
      <dsp:spPr>
        <a:xfrm>
          <a:off x="3816418" y="3240363"/>
          <a:ext cx="1441566" cy="864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вода</a:t>
          </a:r>
          <a:endParaRPr lang="ru-RU" sz="1800" kern="1200" dirty="0"/>
        </a:p>
      </dsp:txBody>
      <dsp:txXfrm>
        <a:off x="3841751" y="3265696"/>
        <a:ext cx="1390900" cy="814273"/>
      </dsp:txXfrm>
    </dsp:sp>
    <dsp:sp modelId="{ED60874C-2BF7-411A-89BB-1072F82C5711}">
      <dsp:nvSpPr>
        <dsp:cNvPr id="0" name=""/>
        <dsp:cNvSpPr/>
      </dsp:nvSpPr>
      <dsp:spPr>
        <a:xfrm rot="16200000">
          <a:off x="4183949" y="1803946"/>
          <a:ext cx="3161145" cy="1297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C37528-20D8-448E-B3A6-DCC238CE0539}">
      <dsp:nvSpPr>
        <dsp:cNvPr id="0" name=""/>
        <dsp:cNvSpPr/>
      </dsp:nvSpPr>
      <dsp:spPr>
        <a:xfrm>
          <a:off x="5472605" y="3240363"/>
          <a:ext cx="1441566" cy="864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подводник</a:t>
          </a:r>
          <a:endParaRPr lang="ru-RU" sz="1800" kern="1200" dirty="0"/>
        </a:p>
      </dsp:txBody>
      <dsp:txXfrm>
        <a:off x="5497938" y="3265696"/>
        <a:ext cx="1390900" cy="814273"/>
      </dsp:txXfrm>
    </dsp:sp>
    <dsp:sp modelId="{434C4091-24AB-410E-8DEC-202DC382AE0C}">
      <dsp:nvSpPr>
        <dsp:cNvPr id="0" name=""/>
        <dsp:cNvSpPr/>
      </dsp:nvSpPr>
      <dsp:spPr>
        <a:xfrm>
          <a:off x="5472605" y="72010"/>
          <a:ext cx="1441566" cy="8649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/>
            <a:t>водопровод</a:t>
          </a:r>
          <a:endParaRPr lang="ru-RU" sz="1800" b="0" kern="1200" dirty="0"/>
        </a:p>
      </dsp:txBody>
      <dsp:txXfrm>
        <a:off x="5497938" y="97343"/>
        <a:ext cx="1390900" cy="814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EDC3F-6FC8-4E76-AC6D-1A1158CF2983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F50C0-22F8-4070-8354-E46717B413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272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A0C4A-8A24-419C-BB22-E9F61DD3A818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38EF8-94F5-4763-BB6C-A61F963F11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592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8A6D-3376-4382-9CAA-6B726C26B53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58A6D-3376-4382-9CAA-6B726C26B53A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11825-B22D-4D2A-B5CB-4C70EA2ED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352928" cy="20882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Обобщающий урок русского языка </a:t>
            </a:r>
            <a:br>
              <a:rPr lang="ru-RU" b="1" i="1" dirty="0" smtClean="0"/>
            </a:br>
            <a:r>
              <a:rPr lang="ru-RU" b="1" i="1" dirty="0" smtClean="0"/>
              <a:t>в </a:t>
            </a:r>
            <a:r>
              <a:rPr lang="ru-RU" sz="4900" b="1" i="1" dirty="0" smtClean="0"/>
              <a:t>5</a:t>
            </a:r>
            <a:r>
              <a:rPr lang="ru-RU" b="1" i="1" dirty="0" smtClean="0"/>
              <a:t> классе по теме: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92896"/>
            <a:ext cx="7992888" cy="3145904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6519" y="2492896"/>
            <a:ext cx="7490961" cy="32008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морфемика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орфография»</a:t>
            </a:r>
          </a:p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C:\Users\User\Pictures\0_4760c_78249c94_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628800"/>
            <a:ext cx="2863436" cy="2880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5179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ПРОВЕРЬТЕ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биться с пути,   плачет бе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dirty="0" smtClean="0"/>
              <a:t>звучно,</a:t>
            </a:r>
          </a:p>
          <a:p>
            <a:pPr>
              <a:buNone/>
            </a:pPr>
            <a:r>
              <a:rPr lang="ru-RU" dirty="0" smtClean="0"/>
              <a:t>ра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стилается  по земле, 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ъезжает далеко,</a:t>
            </a:r>
          </a:p>
          <a:p>
            <a:pPr>
              <a:buNone/>
            </a:pPr>
            <a:r>
              <a:rPr lang="ru-RU" dirty="0" smtClean="0"/>
              <a:t>ра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сыпались по лесу, и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печь пирог,</a:t>
            </a:r>
          </a:p>
          <a:p>
            <a:pPr>
              <a:buNone/>
            </a:pPr>
            <a:r>
              <a:rPr lang="ru-RU" dirty="0" smtClean="0"/>
              <a:t>ра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dirty="0" smtClean="0"/>
              <a:t>звонил всем, 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делать хорошо,</a:t>
            </a:r>
          </a:p>
          <a:p>
            <a:pPr>
              <a:buNone/>
            </a:pPr>
            <a:r>
              <a:rPr lang="ru-RU" dirty="0" smtClean="0"/>
              <a:t>бе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шумный мотор, бе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dirty="0" smtClean="0"/>
              <a:t>лунная ночь.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Выпиши четвёртое </a:t>
            </a:r>
            <a:r>
              <a:rPr lang="ru-RU" dirty="0" smtClean="0"/>
              <a:t>лишнее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   Больница, болтун, больной, болевой.</a:t>
            </a:r>
          </a:p>
          <a:p>
            <a:pPr marL="514350" indent="-514350">
              <a:buAutoNum type="arabicPeriod" startAt="2"/>
            </a:pPr>
            <a:r>
              <a:rPr lang="ru-RU" dirty="0" smtClean="0"/>
              <a:t>Гореть, горный, гора, гористый.</a:t>
            </a:r>
          </a:p>
          <a:p>
            <a:pPr marL="514350" indent="-514350">
              <a:buAutoNum type="arabicPeriod" startAt="2"/>
            </a:pPr>
            <a:r>
              <a:rPr lang="ru-RU" dirty="0" smtClean="0"/>
              <a:t>Водитель, вода, водник, водоросли.</a:t>
            </a:r>
          </a:p>
          <a:p>
            <a:pPr marL="514350" indent="-514350">
              <a:buAutoNum type="arabicPeriod" startAt="2"/>
            </a:pPr>
            <a:r>
              <a:rPr lang="ru-RU" dirty="0" smtClean="0"/>
              <a:t>Косой (взгляд), косичка, косится, неукоснительно.</a:t>
            </a:r>
          </a:p>
          <a:p>
            <a:pPr marL="514350" indent="-514350">
              <a:buAutoNum type="arabicPeriod" startAt="2"/>
            </a:pPr>
            <a:endParaRPr lang="ru-RU" dirty="0"/>
          </a:p>
        </p:txBody>
      </p:sp>
      <p:pic>
        <p:nvPicPr>
          <p:cNvPr id="3075" name="Picture 3" descr="D:\123\Мои документы\Мои рисунки\16354_952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437112"/>
            <a:ext cx="2088232" cy="22322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Четвёртое лишнее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  Больница,</a:t>
            </a:r>
            <a:r>
              <a:rPr lang="ru-RU" u="sng" dirty="0" smtClean="0"/>
              <a:t> болтун</a:t>
            </a:r>
            <a:r>
              <a:rPr lang="ru-RU" dirty="0" smtClean="0"/>
              <a:t>, больной, болевой.</a:t>
            </a:r>
          </a:p>
          <a:p>
            <a:pPr marL="514350" indent="-514350">
              <a:buAutoNum type="arabicPeriod" startAt="2"/>
            </a:pPr>
            <a:r>
              <a:rPr lang="ru-RU" u="sng" dirty="0" smtClean="0"/>
              <a:t>Гореть, </a:t>
            </a:r>
            <a:r>
              <a:rPr lang="ru-RU" dirty="0" smtClean="0"/>
              <a:t>горный, гора, гористый.</a:t>
            </a:r>
          </a:p>
          <a:p>
            <a:pPr marL="514350" indent="-514350">
              <a:buAutoNum type="arabicPeriod" startAt="2"/>
            </a:pPr>
            <a:r>
              <a:rPr lang="ru-RU" u="sng" dirty="0" smtClean="0"/>
              <a:t>Водитель</a:t>
            </a:r>
            <a:r>
              <a:rPr lang="ru-RU" dirty="0" smtClean="0"/>
              <a:t>, вода, водник, водоросли.</a:t>
            </a:r>
          </a:p>
          <a:p>
            <a:pPr marL="514350" indent="-514350">
              <a:buAutoNum type="arabicPeriod" startAt="2"/>
            </a:pPr>
            <a:r>
              <a:rPr lang="ru-RU" dirty="0" smtClean="0"/>
              <a:t>Косой (взгляд), </a:t>
            </a:r>
            <a:r>
              <a:rPr lang="ru-RU" u="sng" dirty="0" smtClean="0"/>
              <a:t>косичка</a:t>
            </a:r>
            <a:r>
              <a:rPr lang="ru-RU" dirty="0" smtClean="0"/>
              <a:t>, косится, неукоснительно.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УРОК!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Составить 10 групп однокоренных слов</a:t>
            </a:r>
            <a:endParaRPr lang="ru-RU" dirty="0" smtClean="0"/>
          </a:p>
        </p:txBody>
      </p:sp>
      <p:pic>
        <p:nvPicPr>
          <p:cNvPr id="2050" name="Picture 2" descr="D:\123\Мои документы\Мои рисунки\1186330404_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284984"/>
            <a:ext cx="3810000" cy="33123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обобщить знания по теме «</a:t>
            </a:r>
            <a:r>
              <a:rPr lang="ru-RU" dirty="0" err="1" smtClean="0"/>
              <a:t>Морфемика</a:t>
            </a:r>
            <a:r>
              <a:rPr lang="ru-RU" dirty="0" smtClean="0"/>
              <a:t>. Орфография»;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проверить уровень усвоения материала по теме;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продолжить работу по развитию речи и орфографии;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повторить морфемный разбор.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1. НАЙДИ </a:t>
            </a:r>
            <a:r>
              <a:rPr lang="ru-RU" sz="3200" b="1" dirty="0" smtClean="0"/>
              <a:t>ПАРЫ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 vert="horz" anchor="t" anchorCtr="0"/>
          <a:lstStyle/>
          <a:p>
            <a:pPr algn="ctr"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Трещать, вяжу, корм, сидеть, ношу, любить, вязать, сижу, треск, носить, люблю, кормлю.</a:t>
            </a:r>
          </a:p>
          <a:p>
            <a:endParaRPr lang="ru-RU" dirty="0"/>
          </a:p>
          <a:p>
            <a:endParaRPr lang="ru-RU" dirty="0" smtClean="0"/>
          </a:p>
        </p:txBody>
      </p:sp>
      <p:pic>
        <p:nvPicPr>
          <p:cNvPr id="4" name="Picture 4" descr="6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771800" y="3068960"/>
            <a:ext cx="352839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ПРОВЕРЬТЕ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Трещать - треск, вяжу - вязать, </a:t>
            </a:r>
          </a:p>
          <a:p>
            <a:pPr algn="ctr"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корм – кормлю, сидеть - сижу,</a:t>
            </a:r>
          </a:p>
          <a:p>
            <a:pPr algn="ctr"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ношу – носить, любить – люблю.</a:t>
            </a:r>
          </a:p>
          <a:p>
            <a:endParaRPr lang="ru-RU" dirty="0"/>
          </a:p>
        </p:txBody>
      </p:sp>
      <p:pic>
        <p:nvPicPr>
          <p:cNvPr id="5" name="Picture 8" descr="0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861048"/>
            <a:ext cx="2003534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2. СОСТАВЬТЕ  ИЗ  ДАННЫХ  МОРФЕМ  СЛОВА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ПРОВЕРЬТЕ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3. РАСПРЕДЕЛИТЕ СЛОВА НА ДВЕ ГРУППЫ</a:t>
            </a:r>
            <a:br>
              <a:rPr lang="ru-RU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1. ФОРМЫ СЛОВА                   2. ОДНОКОРЕННЫЕ СЛОВА 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043608" y="1916832"/>
          <a:ext cx="72008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ПРОВЕРЬТЕ ГРУППЫ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1. ФОРМЫ СЛОВА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9552" y="2276872"/>
            <a:ext cx="4040188" cy="395128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Вода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Воды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У воды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 воде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Водой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 воду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К воде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2. ОДНОКОРЕННЫЕ СЛОВА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Вода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Водник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Водичка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Водяной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Подводник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Подводный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Водопровод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ВСТАВЬТЕ ПРОПУЩЕННЫЕ БУКВЫ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…биться с пути,   плачет </a:t>
            </a:r>
            <a:r>
              <a:rPr lang="ru-RU" dirty="0" err="1" smtClean="0"/>
              <a:t>бе</a:t>
            </a:r>
            <a:r>
              <a:rPr lang="ru-RU" dirty="0" smtClean="0"/>
              <a:t>..звучно,</a:t>
            </a:r>
          </a:p>
          <a:p>
            <a:r>
              <a:rPr lang="ru-RU" dirty="0" err="1" smtClean="0"/>
              <a:t>ра</a:t>
            </a:r>
            <a:r>
              <a:rPr lang="ru-RU" dirty="0" smtClean="0"/>
              <a:t>..</a:t>
            </a:r>
            <a:r>
              <a:rPr lang="ru-RU" dirty="0" err="1" smtClean="0"/>
              <a:t>стилается</a:t>
            </a:r>
            <a:r>
              <a:rPr lang="ru-RU" dirty="0" smtClean="0"/>
              <a:t>  по земле, ..</a:t>
            </a:r>
            <a:r>
              <a:rPr lang="ru-RU" dirty="0" err="1" smtClean="0"/>
              <a:t>ъезжает</a:t>
            </a:r>
            <a:r>
              <a:rPr lang="ru-RU" dirty="0" smtClean="0"/>
              <a:t> далеко,</a:t>
            </a:r>
          </a:p>
          <a:p>
            <a:r>
              <a:rPr lang="ru-RU" dirty="0" err="1" smtClean="0"/>
              <a:t>ра</a:t>
            </a:r>
            <a:r>
              <a:rPr lang="ru-RU" dirty="0" smtClean="0"/>
              <a:t>..сыпались по лесу, и..печь пирог,</a:t>
            </a:r>
          </a:p>
          <a:p>
            <a:r>
              <a:rPr lang="ru-RU" dirty="0" err="1" smtClean="0"/>
              <a:t>ра</a:t>
            </a:r>
            <a:r>
              <a:rPr lang="ru-RU" dirty="0" smtClean="0"/>
              <a:t>..звонил всем, ..делать хорошо,</a:t>
            </a:r>
          </a:p>
          <a:p>
            <a:r>
              <a:rPr lang="ru-RU" dirty="0" err="1" smtClean="0"/>
              <a:t>бе</a:t>
            </a:r>
            <a:r>
              <a:rPr lang="ru-RU" dirty="0" smtClean="0"/>
              <a:t>..шумный мотор, </a:t>
            </a:r>
            <a:r>
              <a:rPr lang="ru-RU" dirty="0" err="1" smtClean="0"/>
              <a:t>бе</a:t>
            </a:r>
            <a:r>
              <a:rPr lang="ru-RU" dirty="0" smtClean="0"/>
              <a:t>..лунная ночь</a:t>
            </a:r>
            <a:endParaRPr lang="ru-RU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700"/>
                            </p:stCondLst>
                            <p:childTnLst>
                              <p:par>
                                <p:cTn id="2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4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358</Words>
  <Application>Microsoft Office PowerPoint</Application>
  <PresentationFormat>Экран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Обобщающий урок русского языка  в 5 классе по теме: </vt:lpstr>
      <vt:lpstr>Цели:</vt:lpstr>
      <vt:lpstr>1. НАЙДИ ПАРЫ</vt:lpstr>
      <vt:lpstr>ПРОВЕРЬТЕ</vt:lpstr>
      <vt:lpstr>2. СОСТАВЬТЕ  ИЗ  ДАННЫХ  МОРФЕМ  СЛОВА</vt:lpstr>
      <vt:lpstr>ПРОВЕРЬТЕ</vt:lpstr>
      <vt:lpstr>3. РАСПРЕДЕЛИТЕ СЛОВА НА ДВЕ ГРУППЫ  1. ФОРМЫ СЛОВА                   2. ОДНОКОРЕННЫЕ СЛОВА  </vt:lpstr>
      <vt:lpstr>ПРОВЕРЬТЕ ГРУППЫ</vt:lpstr>
      <vt:lpstr>ВСТАВЬТЕ ПРОПУЩЕННЫЕ БУКВЫ</vt:lpstr>
      <vt:lpstr>ПРОВЕРЬТЕ</vt:lpstr>
      <vt:lpstr>Выпиши четвёртое лишнее</vt:lpstr>
      <vt:lpstr>Четвёртое лишнее</vt:lpstr>
      <vt:lpstr>СПАСИБО ЗА УРОК!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«ООШ с. Старицкое» Урок русского языка в 5 классе</dc:title>
  <dc:creator>User</dc:creator>
  <cp:lastModifiedBy>Пользователь</cp:lastModifiedBy>
  <cp:revision>50</cp:revision>
  <dcterms:created xsi:type="dcterms:W3CDTF">2012-01-20T15:13:00Z</dcterms:created>
  <dcterms:modified xsi:type="dcterms:W3CDTF">2020-05-04T06:37:24Z</dcterms:modified>
</cp:coreProperties>
</file>