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dirty="0" smtClean="0"/>
              <a:t> На </a:t>
            </a:r>
            <a:r>
              <a:rPr lang="ru-RU" dirty="0"/>
              <a:t>сайте  Решу </a:t>
            </a:r>
            <a:r>
              <a:rPr lang="ru-RU" dirty="0" err="1" smtClean="0"/>
              <a:t>егэ</a:t>
            </a:r>
            <a:r>
              <a:rPr lang="ru-RU" dirty="0" smtClean="0"/>
              <a:t> выполнить варианты 1-2 </a:t>
            </a:r>
            <a:r>
              <a:rPr lang="ru-RU" smtClean="0"/>
              <a:t>за май</a:t>
            </a:r>
            <a:endParaRPr lang="ru-RU" dirty="0"/>
          </a:p>
          <a:p>
            <a:r>
              <a:rPr lang="ru-RU" dirty="0"/>
              <a:t>Все возникающие вопросы разбираем в общей группе в </a:t>
            </a:r>
            <a:r>
              <a:rPr lang="ru-RU" dirty="0" err="1"/>
              <a:t>Ватсап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8</cp:revision>
  <dcterms:modified xsi:type="dcterms:W3CDTF">2020-04-29T17:38:58Z</dcterms:modified>
</cp:coreProperties>
</file>