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8qS0uzseq6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75919546"/>
              </p:ext>
            </p:extLst>
          </p:nvPr>
        </p:nvGraphicFramePr>
        <p:xfrm>
          <a:off x="642020" y="430760"/>
          <a:ext cx="9952453" cy="6875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2453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875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Повторение по теме  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«Решение задач на подобие треугольников. Решение задач на окружность» </a:t>
                      </a:r>
                      <a:r>
                        <a:rPr lang="en-US" sz="3200" dirty="0" smtClean="0">
                          <a:hlinkClick r:id="rId2"/>
                        </a:rPr>
                        <a:t>https://www.youtube.com/watch?v=8qS0uzseq6g</a:t>
                      </a: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2303000065@edu.tatar.ru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Ганиева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</a:rPr>
                        <a:t>Эльмира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</a:rPr>
                        <a:t>Равильевна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2303000164@edu.tatar.ru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</Words>
  <Application>Microsoft Office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1</cp:lastModifiedBy>
  <cp:revision>31</cp:revision>
  <dcterms:created xsi:type="dcterms:W3CDTF">2020-04-01T11:15:40Z</dcterms:created>
  <dcterms:modified xsi:type="dcterms:W3CDTF">2020-05-16T16:09:47Z</dcterms:modified>
</cp:coreProperties>
</file>