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48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7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53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15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0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063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501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429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520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427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87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C30E-E453-4342-8544-D641CB825525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C5DC8-77BF-4C65-95D3-DA23247A6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308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1cDv6QWZI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534" y="21459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Повторение программного ма­териала (шахматы). Игра всеми фигурами из начального положения.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60198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Перейдите по ссылке просмотрите видео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https://www.youtube.com/watch?v=M1cDv6QWZI0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714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Играть в шахматы против компьютера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3470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Произвольный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программного ма­териала (шахматы). Игра всеми фигурами из начального положения.</vt:lpstr>
      <vt:lpstr>Перейдите по ссылке просмотрите видео</vt:lpstr>
      <vt:lpstr>Домашнее задание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программного ма­териала (шахматы). Игра всеми фигурами из начального положения.</dc:title>
  <dc:creator>АЙДАР</dc:creator>
  <cp:lastModifiedBy>User</cp:lastModifiedBy>
  <cp:revision>1</cp:revision>
  <dcterms:created xsi:type="dcterms:W3CDTF">2020-05-14T12:26:34Z</dcterms:created>
  <dcterms:modified xsi:type="dcterms:W3CDTF">2020-05-14T20:17:49Z</dcterms:modified>
</cp:coreProperties>
</file>