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Тема урока: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«Из </a:t>
            </a:r>
            <a:r>
              <a:rPr lang="ru-RU" dirty="0"/>
              <a:t>старинных книг. </a:t>
            </a:r>
            <a:r>
              <a:rPr lang="ru-RU" dirty="0" smtClean="0"/>
              <a:t>Повторение </a:t>
            </a:r>
            <a:r>
              <a:rPr lang="ru-RU" dirty="0"/>
              <a:t>и обобщение по теме «Я и мои друзья».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799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Сегодня мы познакомимся с рассказами из старинных книг, повторим и обобщим материал по разделу «Я и мои друзья».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149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Работа по «Разноцветным страницам»: прочитай стихотворения согласно заданиям.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2" t="16468" r="46901" b="6250"/>
          <a:stretch/>
        </p:blipFill>
        <p:spPr bwMode="auto">
          <a:xfrm>
            <a:off x="1177039" y="2060848"/>
            <a:ext cx="3457899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2" t="17778" r="47125" b="6078"/>
          <a:stretch/>
        </p:blipFill>
        <p:spPr bwMode="auto">
          <a:xfrm>
            <a:off x="4634938" y="2054253"/>
            <a:ext cx="3465454" cy="455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730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Прочитай рассказы </a:t>
            </a:r>
            <a:r>
              <a:rPr lang="ru-RU" sz="3200" dirty="0" err="1" smtClean="0"/>
              <a:t>Д.Тихомирова</a:t>
            </a:r>
            <a:r>
              <a:rPr lang="ru-RU" sz="3200" dirty="0" smtClean="0"/>
              <a:t> «Мальчики и лягушки» и «Находка», устно ответь на вопросы.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1" t="16469" r="46566" b="6250"/>
          <a:stretch/>
        </p:blipFill>
        <p:spPr bwMode="auto">
          <a:xfrm>
            <a:off x="611560" y="1687310"/>
            <a:ext cx="4000774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8" t="16193" r="46593" b="5398"/>
          <a:stretch/>
        </p:blipFill>
        <p:spPr bwMode="auto">
          <a:xfrm>
            <a:off x="4612334" y="1687310"/>
            <a:ext cx="3953477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791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Вопросы для повторения (ответить устно):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61662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Какие рассказы раздела «Я и мои друзья» тебе больше всего понравились? Кто их автор?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ты можешь рассказать о дружбе?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Кого можно назвать друзьями?</a:t>
            </a:r>
          </a:p>
          <a:p>
            <a:pPr marL="0" indent="0">
              <a:buNone/>
            </a:pPr>
            <a:endParaRPr lang="ru-RU" dirty="0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164288" y="6165304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750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36815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dirty="0" smtClean="0"/>
              <a:t>4</a:t>
            </a:r>
            <a:r>
              <a:rPr lang="ru-RU" sz="3100" dirty="0"/>
              <a:t>. Выбери и прочитай </a:t>
            </a:r>
            <a:r>
              <a:rPr lang="ru-RU" sz="3100" dirty="0" smtClean="0"/>
              <a:t>слова и сочетания слов, </a:t>
            </a:r>
            <a:r>
              <a:rPr lang="ru-RU" sz="3100" dirty="0"/>
              <a:t>которые соответствуют твоим представлениям о дружбе: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3888432"/>
          </a:xfrm>
        </p:spPr>
        <p:txBody>
          <a:bodyPr numCol="2">
            <a:normAutofit fontScale="85000" lnSpcReduction="20000"/>
          </a:bodyPr>
          <a:lstStyle/>
          <a:p>
            <a:r>
              <a:rPr lang="ru-RU" dirty="0" smtClean="0"/>
              <a:t>помогают друг другу</a:t>
            </a:r>
          </a:p>
          <a:p>
            <a:r>
              <a:rPr lang="ru-RU" dirty="0" smtClean="0"/>
              <a:t>доверяют</a:t>
            </a:r>
          </a:p>
          <a:p>
            <a:r>
              <a:rPr lang="ru-RU" dirty="0" smtClean="0"/>
              <a:t>выручают</a:t>
            </a:r>
          </a:p>
          <a:p>
            <a:r>
              <a:rPr lang="ru-RU" dirty="0" smtClean="0"/>
              <a:t>жадничают</a:t>
            </a:r>
          </a:p>
          <a:p>
            <a:r>
              <a:rPr lang="ru-RU" dirty="0" smtClean="0"/>
              <a:t>обижаются</a:t>
            </a:r>
          </a:p>
          <a:p>
            <a:r>
              <a:rPr lang="ru-RU" dirty="0" smtClean="0"/>
              <a:t>думают только о себе</a:t>
            </a:r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обижают друг друга</a:t>
            </a:r>
          </a:p>
          <a:p>
            <a:r>
              <a:rPr lang="ru-RU" dirty="0" smtClean="0"/>
              <a:t>делятся тем, что необходимо другу</a:t>
            </a:r>
          </a:p>
          <a:p>
            <a:r>
              <a:rPr lang="ru-RU" dirty="0" smtClean="0"/>
              <a:t>имеют общие интересы, игры, дела</a:t>
            </a:r>
          </a:p>
          <a:p>
            <a:r>
              <a:rPr lang="ru-RU" dirty="0" smtClean="0"/>
              <a:t>внимательны друг к другу</a:t>
            </a:r>
          </a:p>
          <a:p>
            <a:r>
              <a:rPr lang="ru-RU" dirty="0" smtClean="0"/>
              <a:t>заботливы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0111" y="4293096"/>
            <a:ext cx="8856984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dirty="0" smtClean="0"/>
              <a:t>Какие из этих качеств есть у тебя? Подумай.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34527962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148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Тема урока:  «Из старинных книг. Повторение и обобщение по теме «Я и мои друзья».</vt:lpstr>
      <vt:lpstr>Сегодня мы познакомимся с рассказами из старинных книг, повторим и обобщим материал по разделу «Я и мои друзья».</vt:lpstr>
      <vt:lpstr>Работа по «Разноцветным страницам»: прочитай стихотворения согласно заданиям.</vt:lpstr>
      <vt:lpstr>Прочитай рассказы Д.Тихомирова «Мальчики и лягушки» и «Находка», устно ответь на вопросы.</vt:lpstr>
      <vt:lpstr>Вопросы для повторения (ответить устно):</vt:lpstr>
      <vt:lpstr>4. Выбери и прочитай слова и сочетания слов, которые соответствуют твоим представлениям о дружбе: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«Из старинных книг. Повторение и обобщение по теме «Я и мои друзья».</dc:title>
  <dc:creator>Минзиля</dc:creator>
  <cp:lastModifiedBy>Минзиля</cp:lastModifiedBy>
  <cp:revision>17</cp:revision>
  <dcterms:created xsi:type="dcterms:W3CDTF">2020-05-12T12:25:31Z</dcterms:created>
  <dcterms:modified xsi:type="dcterms:W3CDTF">2020-05-12T12:44:46Z</dcterms:modified>
</cp:coreProperties>
</file>