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3" r:id="rId3"/>
    <p:sldId id="27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ED1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B438F-602A-43B5-B1D5-7EB5C6782E2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CF8EF-202E-4DAA-823A-A3A6D3231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7DE6-090E-425A-A1E9-DE061DEDCB06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9FE5-C1FA-4424-9C13-88132FE125D8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CEC7-90D9-41EC-BA3E-C4405F289EA7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8B9D-3EB2-4493-9828-7F80155DBB05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B36D-93E4-4F82-A908-F0E559694037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AA26-F18E-46A9-BB20-17BE10484867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82D-C516-4622-A16F-F423C60ABE45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605-7323-4507-A0D1-B559FFFCE0D5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17BF-5615-417F-9A86-7EF95BBA68C5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25D1-0133-4878-87A3-90B9DA1C3FF2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3E90-EF7F-496B-B411-6D09D21DD51E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B4D49-752B-4301-9FA0-E34BB80C8B92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AFD0-7A2D-475A-BACF-2972F6BD77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VFAU9yCyv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5808" y="1214422"/>
            <a:ext cx="861819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Сергей Алексеевич </a:t>
            </a:r>
            <a:r>
              <a:rPr lang="ru-RU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Баруздин</a:t>
            </a:r>
            <a:endParaRPr lang="ru-RU" sz="4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«Стихи о человеке и его делах».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www.likebook.ru/store/pictures/173/173637/91.png"/>
          <p:cNvPicPr>
            <a:picLocks noChangeAspect="1" noChangeArrowheads="1"/>
          </p:cNvPicPr>
          <p:nvPr/>
        </p:nvPicPr>
        <p:blipFill>
          <a:blip r:embed="rId2" cstate="print"/>
          <a:srcRect b="49632"/>
          <a:stretch>
            <a:fillRect/>
          </a:stretch>
        </p:blipFill>
        <p:spPr bwMode="auto">
          <a:xfrm>
            <a:off x="1000100" y="2857496"/>
            <a:ext cx="7083483" cy="3474139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z="1800" b="1" smtClean="0">
                <a:solidFill>
                  <a:schemeClr val="tx1"/>
                </a:solidFill>
              </a:rPr>
              <a:pPr/>
              <a:t>1</a:t>
            </a:fld>
            <a:endParaRPr lang="ru-RU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Прослушай стих:</a:t>
            </a:r>
            <a:b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https://www.youtube.com/watch?v=HVFAU9yCyv0</a:t>
            </a:r>
            <a:r>
              <a:rPr lang="ru-RU" sz="3100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или читай из 123 стр. учебника</a:t>
            </a:r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Обоснуйте </a:t>
            </a:r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мнение</a:t>
            </a:r>
            <a:r>
              <a:rPr lang="ru-RU" b="1" dirty="0" smtClean="0">
                <a:solidFill>
                  <a:srgbClr val="397776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40" y="3214686"/>
            <a:ext cx="857256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ли утверждать, что поведение героя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стихотворения поэта С.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Баруздина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«Стихи о человеке и его делах» соответствует поговорке  «Жизнь дана на добрые дела»?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72" y="2071678"/>
            <a:ext cx="82868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Опишите характер героя стихотворения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Баруздина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его делам.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8596" y="5604047"/>
            <a:ext cx="85725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z="1800" b="1" smtClean="0">
                <a:solidFill>
                  <a:schemeClr val="tx1"/>
                </a:solidFill>
              </a:rPr>
              <a:pPr/>
              <a:t>2</a:t>
            </a:fld>
            <a:endParaRPr lang="ru-RU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169" grpId="0"/>
      <p:bldP spid="614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357166"/>
            <a:ext cx="5072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39777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Домашнее задание: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000240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Читать выразительно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стихотворение С.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Баруздина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с123 стр. аудиозапись отправить учителю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AFD0-7A2D-475A-BACF-2972F6BD771C}" type="slidenum">
              <a:rPr lang="ru-RU" sz="1800" b="1" smtClean="0">
                <a:solidFill>
                  <a:schemeClr val="tx1"/>
                </a:solidFill>
              </a:rPr>
              <a:pPr/>
              <a:t>3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2303001315@ edu.tatar.ru (C</a:t>
            </a:r>
            <a:r>
              <a:rPr lang="ru-RU" dirty="0" err="1"/>
              <a:t>абирова</a:t>
            </a:r>
            <a:r>
              <a:rPr lang="ru-RU" dirty="0"/>
              <a:t> З.Р)</a:t>
            </a:r>
          </a:p>
          <a:p>
            <a:r>
              <a:rPr lang="en-US" dirty="0"/>
              <a:t>gulina99.ildarovna@mail.ru (</a:t>
            </a:r>
            <a:r>
              <a:rPr lang="ru-RU"/>
              <a:t>Нуриева Г.И)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88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Прослушай стих: https://www.youtube.com/watch?v=HVFAU9yCyv0 или читай из 123 стр. учебника Обоснуйте свое мнение!</vt:lpstr>
      <vt:lpstr>Презентация PowerPoint</vt:lpstr>
    </vt:vector>
  </TitlesOfParts>
  <Company>EVA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EVA</dc:creator>
  <cp:lastModifiedBy>Пользователь</cp:lastModifiedBy>
  <cp:revision>52</cp:revision>
  <dcterms:created xsi:type="dcterms:W3CDTF">2013-03-29T14:25:04Z</dcterms:created>
  <dcterms:modified xsi:type="dcterms:W3CDTF">2020-04-29T10:21:52Z</dcterms:modified>
</cp:coreProperties>
</file>