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alizej@yandex.ru" TargetMode="External"/><Relationship Id="rId2" Type="http://schemas.openxmlformats.org/officeDocument/2006/relationships/hyperlink" Target="mailto:elmiranik1971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10081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/>
              <a:t>Требования техники безопасности и бережного отношения к </a:t>
            </a:r>
            <a:r>
              <a:rPr lang="ru-RU" sz="2000" b="1" dirty="0" smtClean="0"/>
              <a:t>природе.</a:t>
            </a:r>
          </a:p>
          <a:p>
            <a:r>
              <a:rPr lang="ru-RU" sz="2000" b="1" dirty="0"/>
              <a:t>Ходьба </a:t>
            </a:r>
            <a:r>
              <a:rPr lang="ru-RU" sz="2000" b="1" dirty="0" smtClean="0"/>
              <a:t>через </a:t>
            </a:r>
            <a:r>
              <a:rPr lang="ru-RU" sz="2000" b="1" dirty="0"/>
              <a:t>несколько </a:t>
            </a:r>
            <a:r>
              <a:rPr lang="ru-RU" sz="2000" b="1" dirty="0" smtClean="0"/>
              <a:t>препятствий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/>
              <a:t>Прикладная физическая подготовка:  ходьба, бег и прыжки, выполняемые разными способами в разных условиях.</a:t>
            </a:r>
          </a:p>
          <a:p>
            <a:endParaRPr lang="ru-RU" sz="2000" b="1" dirty="0"/>
          </a:p>
        </p:txBody>
      </p:sp>
      <p:pic>
        <p:nvPicPr>
          <p:cNvPr id="14338" name="Picture 2" descr="C:\Users\Эльмира\Downloads\c39004fbdbaa7edd903c52fc17cf309d-obstacle-course-kids-backyard-obstacle-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6" y="2708920"/>
            <a:ext cx="801744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2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16632"/>
            <a:ext cx="25022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Преодоление болот</a:t>
            </a:r>
            <a:endParaRPr lang="ru-RU" dirty="0"/>
          </a:p>
        </p:txBody>
      </p:sp>
      <p:pic>
        <p:nvPicPr>
          <p:cNvPr id="10242" name="Picture 2" descr="C:\Users\Эльмира\Downloads\891278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8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мира\Downloads\Verevochnii_k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09521"/>
            <a:ext cx="77048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Веревочный курс паутина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50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мира\Downloads\e766ed1c8f1b47aab9fdbc3cbd8eb9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5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404664"/>
            <a:ext cx="37322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Ходьба через барьеры</a:t>
            </a:r>
            <a:endParaRPr lang="ru-RU" dirty="0"/>
          </a:p>
        </p:txBody>
      </p:sp>
      <p:pic>
        <p:nvPicPr>
          <p:cNvPr id="13314" name="Picture 2" descr="C:\Users\Эльмира\Downloads\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9482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Эльмира\Downloads\2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3640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38884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Полоса препятствия                                      Тимбилдинг в лесу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ownloads\IMG_3170 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427984" cy="60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мира\Downloads\sorevnovaniya-shkolnikov-vstrechnaya-estafeta-0004038693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5004047" cy="62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7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188640"/>
            <a:ext cx="84249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Встреч­ная </a:t>
            </a:r>
            <a:r>
              <a:rPr lang="ru-RU" sz="2000" b="1" dirty="0" smtClean="0"/>
              <a:t>эстафета. Пройдите по ссылкам и посмотрите видео ролики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7129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https://yandex.ru/video/preview/?filmId=15645540595309373719&amp;text=</a:t>
            </a:r>
            <a:r>
              <a:rPr lang="ru-RU" sz="2400" b="1" dirty="0"/>
              <a:t>Встречная%20эстафета&amp;</a:t>
            </a:r>
            <a:r>
              <a:rPr lang="en-US" sz="2400" b="1" dirty="0"/>
              <a:t>path=</a:t>
            </a:r>
            <a:r>
              <a:rPr lang="en-US" sz="2400" b="1" dirty="0" err="1"/>
              <a:t>wizard&amp;parent-reqid</a:t>
            </a:r>
            <a:r>
              <a:rPr lang="en-US" sz="2400" b="1" dirty="0"/>
              <a:t>=1589281302584021-1013184592102399858300127-production-app-host-man-web-yp-258&amp;redircnt=1589281344.1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717032"/>
            <a:ext cx="8496944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https://yandex.ru/video/preview/?filmId=11282464494716535614&amp;text=</a:t>
            </a:r>
            <a:r>
              <a:rPr lang="ru-RU" sz="2800" b="1" dirty="0" err="1"/>
              <a:t>Встречная+эстафета</a:t>
            </a:r>
            <a:r>
              <a:rPr lang="ru-RU" sz="2800" b="1" dirty="0"/>
              <a:t>&amp;</a:t>
            </a:r>
            <a:r>
              <a:rPr lang="en-US" sz="2800" b="1" dirty="0"/>
              <a:t>path=</a:t>
            </a:r>
            <a:r>
              <a:rPr lang="en-US" sz="2800" b="1" dirty="0" err="1"/>
              <a:t>wizard&amp;parent-reqid</a:t>
            </a:r>
            <a:r>
              <a:rPr lang="en-US" sz="2800" b="1" dirty="0"/>
              <a:t>=1589281302584021-1013184592102399858300127-production-app-host-man-web-yp-258&amp;redircnt=1589281344.1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852936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 зале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57972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 стадионе 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475656" y="322226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41418" y="949370"/>
            <a:ext cx="484632" cy="31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4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Прикладная физическая подготовка:  ходьба, бег и прыжки, выполняемые разными способами в разных условиях.</a:t>
            </a:r>
          </a:p>
        </p:txBody>
      </p:sp>
      <p:pic>
        <p:nvPicPr>
          <p:cNvPr id="1026" name="Picture 2" descr="C:\Users\Эльмира\Downloads\01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2"/>
            <a:ext cx="9144000" cy="62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8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5"/>
            <a:ext cx="7920880" cy="35394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https://yandex.ru/video/preview/?filmId=13390166515155496469&amp;text=</a:t>
            </a:r>
            <a:r>
              <a:rPr lang="ru-RU" sz="2800" dirty="0"/>
              <a:t>прикладная%20физическая%20подготовка%20ходьба%20бег%20и%20прыжки%20выполняемые%20разными%20способами%20в%20разных%20условиях&amp;</a:t>
            </a:r>
            <a:r>
              <a:rPr lang="en-US" sz="2800" dirty="0"/>
              <a:t>path=</a:t>
            </a:r>
            <a:r>
              <a:rPr lang="en-US" sz="2800" dirty="0" err="1"/>
              <a:t>wizard&amp;parent-reqid</a:t>
            </a:r>
            <a:r>
              <a:rPr lang="en-US" sz="2800" dirty="0"/>
              <a:t>=1589467200400851-1521474077595728961300303-prestable-app-host-sas-web-yp-157&amp;redircnt=1589467747.1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16632"/>
            <a:ext cx="5017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Пройдите по ссылке и посмотрите видео ролик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823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Знать  правила поведения в природе.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Запомнить виды преодоления препятствий.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Минимуллина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Эльмира Николаевна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elmiranik1971@mail.ru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8905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181843</a:t>
            </a:r>
          </a:p>
          <a:p>
            <a:r>
              <a:rPr lang="en-US" b="1" dirty="0">
                <a:solidFill>
                  <a:srgbClr val="FF0000"/>
                </a:solidFill>
                <a:hlinkClick r:id="rId3"/>
              </a:rPr>
              <a:t>galizej@yandex.ru</a:t>
            </a:r>
            <a:r>
              <a:rPr lang="en-US" b="1" dirty="0">
                <a:solidFill>
                  <a:srgbClr val="FF0000"/>
                </a:solidFill>
              </a:rPr>
              <a:t>                     </a:t>
            </a:r>
            <a:r>
              <a:rPr lang="ru-RU" b="1" dirty="0" err="1">
                <a:solidFill>
                  <a:srgbClr val="0070C0"/>
                </a:solidFill>
              </a:rPr>
              <a:t>Гарафиев</a:t>
            </a:r>
            <a:r>
              <a:rPr lang="ru-RU" b="1" dirty="0">
                <a:solidFill>
                  <a:srgbClr val="0070C0"/>
                </a:solidFill>
              </a:rPr>
              <a:t> Л.З. </a:t>
            </a:r>
            <a:r>
              <a:rPr lang="en-US" b="1" dirty="0">
                <a:solidFill>
                  <a:srgbClr val="0070C0"/>
                </a:solidFill>
              </a:rPr>
              <a:t>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89871887266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3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мира\Downloads\img1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2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Эльмира\Downloads\91227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3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мира\Downloads\depositphotos_58433517-stock-illustration-set-of-prohibiting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" y="0"/>
            <a:ext cx="8234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8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ownloads\img5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5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1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мира\Downloads\img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8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Ходьба через несколько препятствий. </a:t>
            </a:r>
          </a:p>
          <a:p>
            <a:endParaRPr lang="ru-RU" sz="2800" dirty="0"/>
          </a:p>
        </p:txBody>
      </p:sp>
      <p:pic>
        <p:nvPicPr>
          <p:cNvPr id="6147" name="Picture 3" descr="C:\Users\Эльмира\Downloads\img_user_file_5826f4cc6d7c9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4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7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мира\Downloads\3067-zaryadka-dlya-detej-vidy-i-luchshie-uprazhneniya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6375"/>
            <a:ext cx="6096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698749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Ходьба с перешагиванием через предметы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121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мира\Downloads\m_Lars-Laj-детские-площадки-Полоса+препятстви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76672"/>
            <a:ext cx="4824537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Эльмира\Downloads\0046-051-Kolodnitskij-G.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417646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36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135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Эльмира</dc:creator>
  <cp:lastModifiedBy>КСШ №3</cp:lastModifiedBy>
  <cp:revision>16</cp:revision>
  <dcterms:created xsi:type="dcterms:W3CDTF">2020-05-11T12:30:22Z</dcterms:created>
  <dcterms:modified xsi:type="dcterms:W3CDTF">2020-05-15T08:20:49Z</dcterms:modified>
</cp:coreProperties>
</file>