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3"/>
  </p:handoutMasterIdLst>
  <p:sldIdLst>
    <p:sldId id="329" r:id="rId2"/>
    <p:sldId id="301" r:id="rId3"/>
    <p:sldId id="318" r:id="rId4"/>
    <p:sldId id="265" r:id="rId5"/>
    <p:sldId id="319" r:id="rId6"/>
    <p:sldId id="302" r:id="rId7"/>
    <p:sldId id="307" r:id="rId8"/>
    <p:sldId id="308" r:id="rId9"/>
    <p:sldId id="342" r:id="rId10"/>
    <p:sldId id="343" r:id="rId11"/>
    <p:sldId id="273" r:id="rId12"/>
  </p:sldIdLst>
  <p:sldSz cx="9144000" cy="6858000" type="screen4x3"/>
  <p:notesSz cx="6811963" cy="994568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A528-113B-4F5E-89DE-E3B57175C71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9213" y="944721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961C2-6BDB-4A37-BF98-906B2CC559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45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umdu.telesweet.net/doc/lections/Upravlenie-proektami/30419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adim-shahtin@mail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8839200" cy="1600200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smtClean="0">
                <a:solidFill>
                  <a:schemeClr val="tx1"/>
                </a:solidFill>
                <a:hlinkClick r:id="rId2"/>
              </a:rPr>
              <a:t>Менеджмент 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785926"/>
            <a:ext cx="87153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Функции менеджмента находятся в постоянной взаимосвязи и взаимозависимости.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Так, на базе информации, полученной при контроле, и ее анализа у менеджера появляется возможность внести необходимые корректировки в планы производства и не повторять допущенные ранее ошибки.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571480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Взаимозависимость функций менеджмента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Домашнее задание: В рабочих тетрадях записать что такое менеджмент.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Отправить </a:t>
            </a:r>
            <a:r>
              <a:rPr lang="ru-RU" dirty="0"/>
              <a:t>мне на почту или на </a:t>
            </a:r>
            <a:r>
              <a:rPr lang="ru-RU" dirty="0" err="1"/>
              <a:t>ватс</a:t>
            </a:r>
            <a:r>
              <a:rPr lang="ru-RU" dirty="0"/>
              <a:t> ап </a:t>
            </a:r>
            <a:r>
              <a:rPr lang="ru-RU"/>
              <a:t>фотографию </a:t>
            </a:r>
            <a:r>
              <a:rPr lang="ru-RU" smtClean="0"/>
              <a:t>записи.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Email: </a:t>
            </a:r>
            <a:r>
              <a:rPr lang="en-US" u="sng" dirty="0">
                <a:hlinkClick r:id="rId2"/>
              </a:rPr>
              <a:t>vadim-shahtin@mail.ru</a:t>
            </a:r>
            <a:r>
              <a:rPr lang="ru-RU" dirty="0"/>
              <a:t/>
            </a:r>
            <a:br>
              <a:rPr lang="ru-RU" dirty="0"/>
            </a:br>
            <a:r>
              <a:rPr lang="en-US" dirty="0" err="1"/>
              <a:t>Whats</a:t>
            </a:r>
            <a:r>
              <a:rPr lang="en-US" dirty="0"/>
              <a:t> </a:t>
            </a:r>
            <a:r>
              <a:rPr lang="en-US" dirty="0" err="1"/>
              <a:t>ap</a:t>
            </a:r>
            <a:r>
              <a:rPr lang="en-US" dirty="0"/>
              <a:t>: 89600521906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119395"/>
            <a:ext cx="8195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осознанная целенаправленная деятельность человека по хозяйственному управлению;</a:t>
            </a:r>
          </a:p>
          <a:p>
            <a:pPr algn="ctr">
              <a:buFontTx/>
              <a:buChar char="-"/>
            </a:pP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система программно-целевого управления, перспективного и текущего планирования, организации деятельности по реализации проекта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714356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Менеджмент – 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9600" y="2667000"/>
            <a:ext cx="81959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искусство и умение скоординировать людей, оборудование, материалы, деньги и последовательность работ по реализации проекта во времени и в рамках утвержденной стоимости</a:t>
            </a: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990600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Управление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914400" y="2362200"/>
            <a:ext cx="3276600" cy="838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внешняя 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0" y="260648"/>
            <a:ext cx="7772400" cy="1235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Окружающая среда предприятия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05400" y="2362200"/>
            <a:ext cx="3352800" cy="838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внутренняя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600" y="3276600"/>
            <a:ext cx="4495800" cy="3429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Прямого воздействия:</a:t>
            </a:r>
          </a:p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-клиенты;</a:t>
            </a:r>
          </a:p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-партнеры;</a:t>
            </a:r>
          </a:p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-конкуренты </a:t>
            </a:r>
          </a:p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Косвенного воздействия: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экономика;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политика;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международные события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6172200" y="1524000"/>
            <a:ext cx="381000" cy="838200"/>
          </a:xfrm>
          <a:prstGeom prst="downArrow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819400" y="1524000"/>
            <a:ext cx="381000" cy="838200"/>
          </a:xfrm>
          <a:prstGeom prst="downArrow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53000" y="3276600"/>
            <a:ext cx="3810000" cy="3429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структура управления;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персонал;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уровень оснащенности;</a:t>
            </a:r>
          </a:p>
          <a:p>
            <a:pPr lvl="0" algn="ctr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технические условия;</a:t>
            </a:r>
          </a:p>
          <a:p>
            <a:pPr lvl="0"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 потенциальные возможности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2510894"/>
            <a:ext cx="76179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 Люди – наиболее ценный ресурсы для управления предприятием или проектом, они генерируют идеи, выявляют и решают проблемы, выполняют все необходимые работы</a:t>
            </a: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1600" y="762000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Управление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119395"/>
            <a:ext cx="8195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профессионал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по организации и управлению производством,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сбытом и сервисом,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обладающий административно-хозяйственной самостоятельностью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и несущий ответственность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за реализацию идей.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714356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Менеджер – 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2786058"/>
            <a:ext cx="72152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формирование образа будущего в сознании субъекта,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целью которого является достижение намеченных целей и поставленных задач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8310" y="1062030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Планирование 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428868"/>
            <a:ext cx="87153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позволяет поддерживать пропорциональность производства, слаженную работу всех участников проекта, рационально использовать имеющиеся ресурсы, обеспечивая бесперебойное и своевременное выполнение проекта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91952" y="990600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Планирование 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262271"/>
            <a:ext cx="87153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заключительная функция цикла менеджмента, заключается в наблюдении за ходом производственных процессов, выявлении отклонений от поставленных планов.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Контроль позволяет учесть итоги и оценить результаты деятельности предприятия.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857232"/>
            <a:ext cx="62484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Контроль -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1719</TotalTime>
  <Words>270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Менеджмент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 В рабочих тетрадях записать что такое менеджмент.  Отправить мне на почту или на ватс ап фотографию записи. Email: vadim-shahtin@mail.ru Whats ap: 89600521906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управления проектами</dc:title>
  <dc:creator>Елена</dc:creator>
  <cp:lastModifiedBy>ВАДИМ</cp:lastModifiedBy>
  <cp:revision>81</cp:revision>
  <dcterms:created xsi:type="dcterms:W3CDTF">2013-05-16T19:43:19Z</dcterms:created>
  <dcterms:modified xsi:type="dcterms:W3CDTF">2020-05-06T15:44:53Z</dcterms:modified>
</cp:coreProperties>
</file>