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1F7-EAE4-4A65-AE1D-1D7DD3AC1393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AC0CF-4D46-4AF6-A7BA-844F9ABF9FA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1F7-EAE4-4A65-AE1D-1D7DD3AC1393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AC0CF-4D46-4AF6-A7BA-844F9ABF9F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1F7-EAE4-4A65-AE1D-1D7DD3AC1393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AC0CF-4D46-4AF6-A7BA-844F9ABF9F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1F7-EAE4-4A65-AE1D-1D7DD3AC1393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AC0CF-4D46-4AF6-A7BA-844F9ABF9FA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1F7-EAE4-4A65-AE1D-1D7DD3AC1393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AC0CF-4D46-4AF6-A7BA-844F9ABF9F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1F7-EAE4-4A65-AE1D-1D7DD3AC1393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AC0CF-4D46-4AF6-A7BA-844F9ABF9FA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1F7-EAE4-4A65-AE1D-1D7DD3AC1393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AC0CF-4D46-4AF6-A7BA-844F9ABF9FA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1F7-EAE4-4A65-AE1D-1D7DD3AC1393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AC0CF-4D46-4AF6-A7BA-844F9ABF9F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1F7-EAE4-4A65-AE1D-1D7DD3AC1393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AC0CF-4D46-4AF6-A7BA-844F9ABF9F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1F7-EAE4-4A65-AE1D-1D7DD3AC1393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AC0CF-4D46-4AF6-A7BA-844F9ABF9F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051F7-EAE4-4A65-AE1D-1D7DD3AC1393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AC0CF-4D46-4AF6-A7BA-844F9ABF9FA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31051F7-EAE4-4A65-AE1D-1D7DD3AC1393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E8AC0CF-4D46-4AF6-A7BA-844F9ABF9FA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57201" y="2276872"/>
            <a:ext cx="9324528" cy="3033014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182880" indent="0" algn="ctr">
              <a:buNone/>
            </a:pPr>
            <a:r>
              <a:rPr lang="ru-RU" sz="4800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2 </a:t>
            </a:r>
            <a:r>
              <a:rPr lang="ru-RU" sz="4800" dirty="0" err="1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нче</a:t>
            </a:r>
            <a:r>
              <a:rPr lang="ru-RU" sz="4800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4800" dirty="0" err="1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сыйныф</a:t>
            </a:r>
            <a:r>
              <a:rPr lang="ru-RU" sz="4800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(1 </a:t>
            </a:r>
            <a:r>
              <a:rPr lang="ru-RU" sz="4800" dirty="0" err="1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нче</a:t>
            </a:r>
            <a:r>
              <a:rPr lang="ru-RU" sz="4800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т</a:t>
            </a:r>
            <a:r>
              <a:rPr lang="tt-RU" sz="4800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өркем) </a:t>
            </a:r>
            <a:br>
              <a:rPr lang="tt-RU" sz="4800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tt-RU" sz="4800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Туган тел(Татар теле)</a:t>
            </a:r>
            <a:r>
              <a:rPr lang="tt-RU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tt-RU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endParaRPr lang="ru-RU" dirty="0">
              <a:ln w="11430"/>
              <a:solidFill>
                <a:srgbClr val="C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2758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6512511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tt-RU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Контроль күчереп язу</a:t>
            </a:r>
            <a:endParaRPr lang="ru-RU" dirty="0">
              <a:ln w="11430"/>
              <a:solidFill>
                <a:srgbClr val="C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3040" y="1497764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/>
              <a:t>Бакчада</a:t>
            </a:r>
            <a:r>
              <a:rPr lang="ru-RU" sz="2400" b="1" dirty="0"/>
              <a:t>. </a:t>
            </a:r>
            <a:endParaRPr lang="ru-RU" sz="2400" b="1" dirty="0" smtClean="0"/>
          </a:p>
          <a:p>
            <a:r>
              <a:rPr lang="ru-RU" sz="2400" dirty="0" err="1" smtClean="0"/>
              <a:t>Безнең</a:t>
            </a:r>
            <a:r>
              <a:rPr lang="ru-RU" sz="2400" dirty="0" smtClean="0"/>
              <a:t> </a:t>
            </a:r>
            <a:r>
              <a:rPr lang="ru-RU" sz="2400" dirty="0" err="1"/>
              <a:t>бакчабыз</a:t>
            </a:r>
            <a:r>
              <a:rPr lang="ru-RU" sz="2400" dirty="0"/>
              <a:t> бар. </a:t>
            </a:r>
            <a:r>
              <a:rPr lang="ru-RU" sz="2400" dirty="0" err="1"/>
              <a:t>Ул</a:t>
            </a:r>
            <a:r>
              <a:rPr lang="ru-RU" sz="2400" dirty="0"/>
              <a:t> </a:t>
            </a:r>
            <a:r>
              <a:rPr lang="ru-RU" sz="2400" dirty="0" err="1"/>
              <a:t>Казансу</a:t>
            </a:r>
            <a:r>
              <a:rPr lang="ru-RU" sz="2400" dirty="0"/>
              <a:t> </a:t>
            </a:r>
            <a:r>
              <a:rPr lang="ru-RU" sz="2400" dirty="0" err="1"/>
              <a:t>егласы</a:t>
            </a:r>
            <a:r>
              <a:rPr lang="ru-RU" sz="2400" dirty="0"/>
              <a:t> </a:t>
            </a:r>
            <a:r>
              <a:rPr lang="ru-RU" sz="2400" dirty="0" err="1"/>
              <a:t>янында</a:t>
            </a:r>
            <a:r>
              <a:rPr lang="ru-RU" sz="2400" dirty="0"/>
              <a:t> </a:t>
            </a:r>
            <a:r>
              <a:rPr lang="ru-RU" sz="2400" dirty="0" err="1"/>
              <a:t>урнашкан</a:t>
            </a:r>
            <a:r>
              <a:rPr lang="ru-RU" sz="2400" dirty="0"/>
              <a:t>. </a:t>
            </a:r>
            <a:r>
              <a:rPr lang="ru-RU" sz="2400" dirty="0" err="1"/>
              <a:t>Анда</a:t>
            </a:r>
            <a:r>
              <a:rPr lang="ru-RU" sz="2400" dirty="0"/>
              <a:t> </a:t>
            </a:r>
            <a:r>
              <a:rPr lang="ru-RU" sz="2400" dirty="0" err="1"/>
              <a:t>алмагач</a:t>
            </a:r>
            <a:r>
              <a:rPr lang="ru-RU" sz="2400" dirty="0"/>
              <a:t>, </a:t>
            </a:r>
            <a:r>
              <a:rPr lang="ru-RU" sz="2400" dirty="0" err="1"/>
              <a:t>карлыган</a:t>
            </a:r>
            <a:r>
              <a:rPr lang="ru-RU" sz="2400" dirty="0"/>
              <a:t>, чия </a:t>
            </a:r>
            <a:r>
              <a:rPr lang="ru-RU" sz="2400" dirty="0" err="1"/>
              <a:t>агачлары</a:t>
            </a:r>
            <a:r>
              <a:rPr lang="ru-RU" sz="2400" dirty="0"/>
              <a:t> </a:t>
            </a:r>
            <a:r>
              <a:rPr lang="ru-RU" sz="2400" dirty="0" err="1"/>
              <a:t>үсә</a:t>
            </a:r>
            <a:r>
              <a:rPr lang="ru-RU" sz="2400" dirty="0"/>
              <a:t>. Мин </a:t>
            </a:r>
            <a:r>
              <a:rPr lang="ru-RU" sz="2400" dirty="0" err="1"/>
              <a:t>бакчада</a:t>
            </a:r>
            <a:r>
              <a:rPr lang="ru-RU" sz="2400" dirty="0"/>
              <a:t> </a:t>
            </a:r>
            <a:r>
              <a:rPr lang="ru-RU" sz="2400" dirty="0" err="1"/>
              <a:t>чәчәкләр</a:t>
            </a:r>
            <a:r>
              <a:rPr lang="ru-RU" sz="2400" dirty="0"/>
              <a:t> </a:t>
            </a:r>
            <a:r>
              <a:rPr lang="ru-RU" sz="2400" dirty="0" err="1"/>
              <a:t>үстерәм</a:t>
            </a:r>
            <a:r>
              <a:rPr lang="ru-RU" sz="2400" dirty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39952" y="5949280"/>
            <a:ext cx="4636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t-RU" sz="2400" b="1" dirty="0" smtClean="0">
                <a:solidFill>
                  <a:srgbClr val="FF0000"/>
                </a:solidFill>
              </a:rPr>
              <a:t>Беседага төшереп җибәрергә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17087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</TotalTime>
  <Words>17</Words>
  <Application>Microsoft Office PowerPoint</Application>
  <PresentationFormat>Экран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Воздушный поток</vt:lpstr>
      <vt:lpstr>2 нче сыйныф (1 нче төркем)  Туган тел(Татар теле) </vt:lpstr>
      <vt:lpstr>Контроль күчереп язу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нче сыйныф (1 нче төркем)  Туган тел(Татар теле) </dc:title>
  <dc:creator>Администратор</dc:creator>
  <cp:lastModifiedBy>Администратор</cp:lastModifiedBy>
  <cp:revision>1</cp:revision>
  <dcterms:created xsi:type="dcterms:W3CDTF">2020-05-14T16:44:04Z</dcterms:created>
  <dcterms:modified xsi:type="dcterms:W3CDTF">2020-05-14T16:51:49Z</dcterms:modified>
</cp:coreProperties>
</file>