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0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E884-29F9-4505-B8B3-621383080DC9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CD12-C6BD-46BF-AEDD-AB216C120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01008-951A-42CF-9DC4-8F8EA2A7488D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62172-2D4A-403A-9BC3-EF86D91B6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F52-CD2B-4119-9DF8-D6FA4C65FCDB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B84C-DCF4-4F9B-87BC-0491FF5F2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4460-8C26-4D3A-8CFE-50F3762792D7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2D742-7C03-4752-B5AC-BCD2FC3B9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C4D7E-5B9A-421F-9F73-E5EE77B6D5FD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5F653-5322-42DD-A629-C5E4B8BB0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4822D-A552-4E1E-BCB0-4CC2EE4A1FDD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8B725-FDC9-4F6A-A683-462860A82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FD2CC-F379-4F91-8741-B8257F73F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3BFB-4495-47BA-AC82-5A67AEA85216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B649E-E425-4843-8281-C86553EE05EA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8DA4-83AB-4229-9BBE-52DB14B16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167BB-F5F2-4370-B1ED-AEB6112BCE17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0800-0615-4B2F-AFD3-3CF26C1A0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37CD-DEF6-4DB0-A4CA-C942E60933A8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0D8EE-3485-4D25-9A5C-504094DB0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939A-C7A6-4DDF-A08A-FAA189EB4193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A6F79-D6C1-45B3-BAF1-A67DEA236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5728FE-F985-4216-B546-DE29CF630FA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692DA1-3BDB-491B-8EDF-34E4DC9D2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uV-Kn1kGsI" TargetMode="External"/><Relationship Id="rId2" Type="http://schemas.openxmlformats.org/officeDocument/2006/relationships/hyperlink" Target="https://www.youtube.com/watch?v=MKYceKuZ7_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yqmE8vhK63c" TargetMode="External"/><Relationship Id="rId4" Type="http://schemas.openxmlformats.org/officeDocument/2006/relationships/hyperlink" Target="https://www.youtube.com/watch?v=CGgPjBgx6Z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828261"/>
            <a:ext cx="7772400" cy="174308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effectLst/>
              </a:rPr>
              <a:t>Тема</a:t>
            </a:r>
            <a:r>
              <a:rPr lang="ru-RU" sz="2800" dirty="0" smtClean="0">
                <a:effectLst/>
              </a:rPr>
              <a:t>. Основы </a:t>
            </a:r>
            <a:r>
              <a:rPr lang="ru-RU" sz="2800" dirty="0">
                <a:effectLst/>
              </a:rPr>
              <a:t>стрельбы из стрелкового оружия из положения </a:t>
            </a:r>
            <a:r>
              <a:rPr lang="ru-RU" sz="2800" dirty="0" smtClean="0">
                <a:effectLst/>
              </a:rPr>
              <a:t>стоя.</a:t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Тема. </a:t>
            </a:r>
            <a:r>
              <a:rPr lang="ru-RU" sz="2800" dirty="0">
                <a:effectLst/>
              </a:rPr>
              <a:t>Основы стрельбы из стрелкового оружия.</a:t>
            </a: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Тема. </a:t>
            </a:r>
            <a:r>
              <a:rPr lang="ru-RU" sz="2800" dirty="0">
                <a:effectLst/>
              </a:rPr>
              <a:t>Огневая подготовка. Автомат Калашникова. Общее устройство. </a:t>
            </a:r>
            <a:r>
              <a:rPr lang="ru-RU" sz="2800" dirty="0">
                <a:effectLst/>
              </a:rPr>
              <a:t>Разборка и сборка АК-74 неполная.</a:t>
            </a: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Тема. </a:t>
            </a:r>
            <a:r>
              <a:rPr lang="ru-RU" sz="2800" dirty="0">
                <a:effectLst/>
              </a:rPr>
              <a:t>Психологические особенности адаптации к военной службе: Особенности воинского коллектива. </a:t>
            </a:r>
            <a:endParaRPr lang="ru-RU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581128"/>
            <a:ext cx="8229600" cy="12192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Просмотр видеоролика</a:t>
            </a:r>
            <a:br>
              <a:rPr lang="ru-RU" sz="4000" dirty="0" smtClean="0"/>
            </a:br>
            <a:r>
              <a:rPr lang="en-US" sz="4000" dirty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www.youtube.com/watch?v=MKYceKuZ7_0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4000" dirty="0">
                <a:hlinkClick r:id="rId3"/>
              </a:rPr>
              <a:t>https://</a:t>
            </a:r>
            <a:r>
              <a:rPr lang="en-US" sz="4000" dirty="0" smtClean="0">
                <a:hlinkClick r:id="rId3"/>
              </a:rPr>
              <a:t>www.youtube.com/watch?v=9uV-Kn1kGsI</a:t>
            </a:r>
            <a:r>
              <a:rPr lang="ru-RU" sz="4000" dirty="0">
                <a:hlinkClick r:id="rId3"/>
              </a:rPr>
              <a:t/>
            </a:r>
            <a:br>
              <a:rPr lang="ru-RU" sz="4000" dirty="0">
                <a:hlinkClick r:id="rId3"/>
              </a:rPr>
            </a:br>
            <a:r>
              <a:rPr lang="en-US" sz="4000" dirty="0">
                <a:hlinkClick r:id="rId4"/>
              </a:rPr>
              <a:t>https://</a:t>
            </a:r>
            <a:r>
              <a:rPr lang="en-US" sz="4000" dirty="0" smtClean="0">
                <a:hlinkClick r:id="rId4"/>
              </a:rPr>
              <a:t>www.youtube.com/watch?v=CGgPjBgx6Zg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4000" dirty="0">
                <a:hlinkClick r:id="rId5"/>
              </a:rPr>
              <a:t>https://www.youtube.com/watch?v=yqmE8vhK63c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2606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4200" y="4876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Гарафиев Ленар Зиатдинович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ru-RU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ru-RU" sz="3200" dirty="0"/>
              <a:t>Домашнее задание: </a:t>
            </a:r>
            <a:r>
              <a:rPr lang="ru-RU" sz="3200" dirty="0" smtClean="0"/>
              <a:t>Прочитат</a:t>
            </a:r>
            <a:r>
              <a:rPr lang="ru-RU" sz="3200" dirty="0" smtClean="0"/>
              <a:t>ь и и</a:t>
            </a:r>
            <a:r>
              <a:rPr lang="ru-RU" sz="3200" dirty="0" smtClean="0"/>
              <a:t>зучить и запомнить.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90179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371</TotalTime>
  <Words>32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Constantia</vt:lpstr>
      <vt:lpstr>Times New Roman</vt:lpstr>
      <vt:lpstr>Wingdings 2</vt:lpstr>
      <vt:lpstr>Бумажная</vt:lpstr>
      <vt:lpstr>Тема. Основы стрельбы из стрелкового оружия из положения стоя. Тема. Основы стрельбы из стрелкового оружия. Тема. Огневая подготовка. Автомат Калашникова. Общее устройство. Разборка и сборка АК-74 неполная. Тема. Психологические особенности адаптации к военной службе: Особенности воинского коллектива. </vt:lpstr>
      <vt:lpstr>Просмотр видеоролика https://www.youtube.com/watch?v=MKYceKuZ7_0 https://www.youtube.com/watch?v=9uV-Kn1kGsI https://www.youtube.com/watch?v=CGgPjBgx6Zg https://www.youtube.com/watch?v=yqmE8vhK63c</vt:lpstr>
      <vt:lpstr>Домашнее задание: Прочитать и изучить и запомнить.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безопасности при обращении с оружием и имитационными средствами</dc:title>
  <dc:creator>Admin</dc:creator>
  <cp:lastModifiedBy>userPC</cp:lastModifiedBy>
  <cp:revision>26</cp:revision>
  <dcterms:created xsi:type="dcterms:W3CDTF">2014-05-14T10:45:32Z</dcterms:created>
  <dcterms:modified xsi:type="dcterms:W3CDTF">2020-05-15T12:26:50Z</dcterms:modified>
</cp:coreProperties>
</file>