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036E7-FC07-4D99-920B-6A2716BE343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9742E-7138-47CA-964E-2DE5C68799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rJxJVsxrYt3H6GpN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276872"/>
            <a:ext cx="748153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Выполнить тест: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https://forms.gle/rJxJVsxrYt3H6GpNA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2020-05-15T07:32:31Z</dcterms:created>
  <dcterms:modified xsi:type="dcterms:W3CDTF">2020-05-15T07:38:01Z</dcterms:modified>
</cp:coreProperties>
</file>