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AEA3-45D9-4276-8CDD-1C71235701C6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0FFC1-69AF-49DC-A424-1EA2672E19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-ege.sdamgia.ru/test?id=640337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Выполнить тест: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https://phys-ege.sdamgia.ru/test?id=6403377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Выполнить тест:                                                                       https://phys-ege.sdamgia.ru/test?id=6403377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тест:                                                                       https://phys-ege.sdamgia.ru/test?id=6403377</dc:title>
  <dc:creator>ильшат</dc:creator>
  <cp:lastModifiedBy>ильшат</cp:lastModifiedBy>
  <cp:revision>1</cp:revision>
  <dcterms:created xsi:type="dcterms:W3CDTF">2020-05-21T10:58:06Z</dcterms:created>
  <dcterms:modified xsi:type="dcterms:W3CDTF">2020-05-21T11:04:14Z</dcterms:modified>
</cp:coreProperties>
</file>