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3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 varScale="1">
        <p:scale>
          <a:sx n="84" d="100"/>
          <a:sy n="84" d="100"/>
        </p:scale>
        <p:origin x="-13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B487-3319-45A5-A98F-4D4791EAFA2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883F-FA1D-4B2F-B76A-E325795E1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W7io7vne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ufi.78@mail.ru" TargetMode="External"/><Relationship Id="rId2" Type="http://schemas.openxmlformats.org/officeDocument/2006/relationships/hyperlink" Target="mailto:aidar1990@b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fic-gulnaz@mail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Новая папка (5)\IMG_42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198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Волейбол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Подача мяча,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приём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передача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мяча</a:t>
            </a:r>
          </a:p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Подбрасывание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мяча.</a:t>
            </a:r>
          </a:p>
        </p:txBody>
      </p:sp>
    </p:spTree>
    <p:extLst>
      <p:ext uri="{BB962C8B-B14F-4D97-AF65-F5344CB8AC3E}">
        <p14:creationId xmlns:p14="http://schemas.microsoft.com/office/powerpoint/2010/main" xmlns="" val="408155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5)\IMG_42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прямая подача мяча в волейболе</a:t>
            </a:r>
            <a:endParaRPr lang="ru-RU" sz="4400" dirty="0"/>
          </a:p>
        </p:txBody>
      </p:sp>
      <p:pic>
        <p:nvPicPr>
          <p:cNvPr id="6" name="Picture 3" descr="C:\Documents and Settings\Admin\Рабочий стол\Новая папка (5)\75324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95" y="1988840"/>
            <a:ext cx="6322559" cy="4752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05295" y="1772816"/>
            <a:ext cx="4538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Верхняя прямая подача удачно сочетает в себе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силу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точность, т.е. игрок может подать мяч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нужную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точку площадки точно и в то же время достаточно сильно.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5)\IMG_42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231" y="208427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прямая подача мяча в волейболе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33685"/>
            <a:ext cx="9143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Применяется для ввода мяча в игру.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Удачно сочетает в себе силу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точность, т.е. игрок может подать мяч в нужную точку площадки точно и в то же время достаточно сильно.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Такую подачу можно считать мощным,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атакующим средством.</a:t>
            </a: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8075" y="1673550"/>
            <a:ext cx="3267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Применение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5)\IMG_421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852" y="49666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прямая подача мяча в волейболе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33685"/>
            <a:ext cx="91433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Игрок стоит лицом к сетке, ноги на ширине плеч, левая впереди. Мяч в согнутых руках на уровне груди, ладонь левой руки снизу, правой сверху. Правую руку для замаха отводят вверх назад . Тяжесть тела переносят на правую ногу, туловище слегка прогибается. Движение левой руки игрок подбрасывает мяч перед собой на высоту 60-80см. выше головы. Разгибая ногу, стоящую сзади и выпрямляя туловище, тяжесть тела переносят вперед, выпрямляют руку и выполняют удар по мячу. После удара кисть сопровождает мяч.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980" y="1564244"/>
            <a:ext cx="5302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Техника выполнения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5)\IMG_4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боковая подача мяча в волейболе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45522" y="1927906"/>
            <a:ext cx="7181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Верхняя боковая подача – одна из самых сложных,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известна, как силовая.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профессиональном волейболе сейчас практически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 используется.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s-modul.ru/sites/default/files/podgotovka_yunih_vollebolistov-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50" y="3497566"/>
            <a:ext cx="77169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5)\IMG_4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63" y="22370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боковая подача мяча в волейболе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33685"/>
            <a:ext cx="9143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Применяется для ввода мяча в игру.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Несмотря на то, что эта подача имеет высокую результативность, на нее же выпадает наибольшее количество ошибок.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Ошибка равна очку.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Была популярна, когда ошибка приводила лишь к потере подачи.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1670580"/>
            <a:ext cx="3267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Применение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5)\IMG_4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852" y="117694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боковая подача мяча в волейболе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33685"/>
            <a:ext cx="9143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Игрок стоит левым боком к сетке. Ноги на ширине полусогнуты в коленях, левая впереди, мяч в руках перед туловищем, левая ладонь снизу. Затем правой ногой делает шаг за левую, левую руку с мячом выводит вперед, правую руку для замах опускает вниз. После этого тяжесть тела переносится на правую ногу. Волейболист подбрасывает мяч на высоту от 60 до 150 см. и немного вперед. Разгибая ноги и выпрямляя туловище, игрок выводит правую руку через сторону вверх, левую руку опускает вниз. Удар производится в центр мяча, чтоб не допустить вращения. Удар производится резко, после чего рука не сопровождает мяч.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1564244"/>
            <a:ext cx="5302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Техника выполнения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5)\IMG_4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прямая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мяча в волейболе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35388" y="1844824"/>
            <a:ext cx="91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Техника </a:t>
            </a:r>
            <a:r>
              <a:rPr lang="ru-RU" sz="3600" dirty="0" smtClean="0"/>
              <a:t>выполнения</a:t>
            </a:r>
            <a:endParaRPr lang="ru-RU" sz="3600" dirty="0"/>
          </a:p>
        </p:txBody>
      </p:sp>
      <p:pic>
        <p:nvPicPr>
          <p:cNvPr id="1026" name="Picture 2" descr="52751625.jpg (1024×282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579"/>
          <a:stretch/>
        </p:blipFill>
        <p:spPr bwMode="auto">
          <a:xfrm>
            <a:off x="71037" y="3140968"/>
            <a:ext cx="9001926" cy="18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77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5)\IMG_4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прямая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мяча в волейболе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35388" y="1844824"/>
            <a:ext cx="91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Техника </a:t>
            </a:r>
            <a:r>
              <a:rPr lang="ru-RU" sz="3600" dirty="0" smtClean="0"/>
              <a:t>выполнения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491156"/>
            <a:ext cx="7272808" cy="37856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Удар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мячу наносят ниже оси плечевого сустава, когда игрок стоит лицом (прямо) к сетке. Подбрасывают мяч на высоту до 0,5 м впереди над головой. Замах выполняют назад и несколько вверх в плоскости, перпендикулярной опоре. Удар осуществляют маховым движением правой рукой сзади-вниз-вперед на уровне пояса и наносят по мячу снизу-сзади. После удара руку вытягивают в направлении подачи и затем фиксируют в таком положении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40935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5)\IMG_4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боковая подача мяча в волейболе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35388" y="1844824"/>
            <a:ext cx="91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Техника </a:t>
            </a:r>
            <a:r>
              <a:rPr lang="ru-RU" sz="3600" dirty="0" smtClean="0"/>
              <a:t>выполнения</a:t>
            </a:r>
            <a:endParaRPr lang="ru-RU" sz="3600" dirty="0"/>
          </a:p>
        </p:txBody>
      </p:sp>
      <p:pic>
        <p:nvPicPr>
          <p:cNvPr id="3074" name="Picture 2" descr="http://fivb.narod.ru/pd2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05" y="2924944"/>
            <a:ext cx="8012950" cy="35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0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 (5)\IMG_419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боковая подача мяча в волейболе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-35388" y="1844824"/>
            <a:ext cx="91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Техника </a:t>
            </a:r>
            <a:r>
              <a:rPr lang="ru-RU" sz="3600" dirty="0" smtClean="0"/>
              <a:t>выполнения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1300" y="2541408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Удар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мячу наносят ниже оси плечевого сустава, стоя боком к сетке. Существуют два варианта выполнения этой подачи. В обычном варианте замах производят в направлении вниз-назад в плоскости, наклонной в опоре примерно под углом 45. Правое плечо при этом отводят назад и опускают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Удар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осуществляют маховым Движением правой рукой сзади-вправо-вперед, ее выводят под мяч так, чтобы место удара находилось примерно на уровне пояса. Ударяют по мячу напряженной согнутой кистью снизу-сбоку. После удара осуществляют сопровождающее движение, вытягивая руку в направлении подачи и фиксируя ее в таком положении </a:t>
            </a:r>
          </a:p>
        </p:txBody>
      </p:sp>
    </p:spTree>
    <p:extLst>
      <p:ext uri="{BB962C8B-B14F-4D97-AF65-F5344CB8AC3E}">
        <p14:creationId xmlns:p14="http://schemas.microsoft.com/office/powerpoint/2010/main" xmlns="" val="37867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:\Новая папка (5)\IMG_41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ерхняя передача в волейболе.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передача)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Новая папка (5)\clip_image0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4198432" cy="352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1928802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Верхняя передача мяча позволяет передавать мячи летящие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высокой или средней траектории…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Перейдите по ссылке просмотрите видео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www.youtube.com/watch?v=eFW7io7vneM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1987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Выполнить тест, ответы прислать учителю</a:t>
            </a:r>
          </a:p>
          <a:p>
            <a:pPr marL="0" indent="0">
              <a:buNone/>
            </a:pPr>
            <a:r>
              <a:rPr lang="ru-RU" sz="2000" dirty="0" smtClean="0"/>
              <a:t>1. Что </a:t>
            </a:r>
            <a:r>
              <a:rPr lang="ru-RU" sz="2000" dirty="0"/>
              <a:t>означает слово «волейбол»:</a:t>
            </a:r>
          </a:p>
          <a:p>
            <a:pPr marL="0" indent="0">
              <a:buNone/>
            </a:pPr>
            <a:r>
              <a:rPr lang="ru-RU" sz="2000" dirty="0" smtClean="0"/>
              <a:t>а</a:t>
            </a:r>
            <a:r>
              <a:rPr lang="ru-RU" sz="2000" dirty="0"/>
              <a:t>) удар с лёта и мяч; б)удар с лёта; в) мяч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2. Нарушение </a:t>
            </a:r>
            <a:r>
              <a:rPr lang="ru-RU" sz="2000" dirty="0"/>
              <a:t>правил в волейболе.</a:t>
            </a:r>
          </a:p>
          <a:p>
            <a:pPr marL="0" indent="0">
              <a:buNone/>
            </a:pPr>
            <a:r>
              <a:rPr lang="ru-RU" sz="2000" dirty="0"/>
              <a:t>а) фол; б) касание рукой соперника; в) касание рукой пола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3.Где </a:t>
            </a:r>
            <a:r>
              <a:rPr lang="ru-RU" sz="2000" dirty="0"/>
              <a:t>выполняется подача мяча?</a:t>
            </a:r>
          </a:p>
          <a:p>
            <a:pPr marL="0" indent="0">
              <a:buNone/>
            </a:pPr>
            <a:r>
              <a:rPr lang="ru-RU" sz="2000" dirty="0"/>
              <a:t>а)  с  площадки; </a:t>
            </a:r>
            <a:r>
              <a:rPr lang="ru-RU" sz="2000" dirty="0" smtClean="0"/>
              <a:t> б</a:t>
            </a:r>
            <a:r>
              <a:rPr lang="ru-RU" sz="2000" dirty="0"/>
              <a:t>) из-за  лицевой линии</a:t>
            </a:r>
            <a:r>
              <a:rPr lang="ru-RU" sz="2000" dirty="0" smtClean="0"/>
              <a:t>; в</a:t>
            </a:r>
            <a:r>
              <a:rPr lang="ru-RU" sz="2000" dirty="0"/>
              <a:t>) со штрафной линии.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99592" y="4725144"/>
            <a:ext cx="79212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dirty="0"/>
              <a:t>Контакты: </a:t>
            </a:r>
          </a:p>
          <a:p>
            <a:pPr eaLnBrk="1" hangingPunct="1"/>
            <a:r>
              <a:rPr lang="ru-RU" altLang="ru-RU" dirty="0"/>
              <a:t> </a:t>
            </a:r>
            <a:r>
              <a:rPr lang="ru-RU" altLang="ru-RU" dirty="0" err="1"/>
              <a:t>Хакимуллин</a:t>
            </a:r>
            <a:r>
              <a:rPr lang="ru-RU" altLang="ru-RU" dirty="0"/>
              <a:t> Айдар </a:t>
            </a:r>
            <a:r>
              <a:rPr lang="ru-RU" altLang="ru-RU" dirty="0" err="1"/>
              <a:t>Маулитгараевич</a:t>
            </a:r>
            <a:endParaRPr lang="ru-RU" altLang="ru-RU" dirty="0"/>
          </a:p>
          <a:p>
            <a:pPr eaLnBrk="1" hangingPunct="1"/>
            <a:r>
              <a:rPr lang="ru-RU" altLang="ru-RU" dirty="0"/>
              <a:t> 	   </a:t>
            </a:r>
            <a:r>
              <a:rPr lang="en-US" altLang="ru-RU" dirty="0"/>
              <a:t>Email – </a:t>
            </a:r>
            <a:r>
              <a:rPr lang="en-US" altLang="ru-RU" dirty="0">
                <a:hlinkClick r:id="rId2"/>
              </a:rPr>
              <a:t>aidar1990@bk.ru</a:t>
            </a:r>
            <a:endParaRPr lang="en-US" altLang="ru-RU" dirty="0"/>
          </a:p>
          <a:p>
            <a:pPr eaLnBrk="1" hangingPunct="1"/>
            <a:r>
              <a:rPr lang="en-US" altLang="ru-RU" dirty="0"/>
              <a:t>       	   </a:t>
            </a:r>
            <a:r>
              <a:rPr lang="en-US" altLang="ru-RU" dirty="0" err="1"/>
              <a:t>WhatsApp</a:t>
            </a:r>
            <a:r>
              <a:rPr lang="en-US" altLang="ru-RU" dirty="0"/>
              <a:t> </a:t>
            </a:r>
            <a:r>
              <a:rPr lang="en-US" altLang="ru-RU" dirty="0" smtClean="0"/>
              <a:t>–</a:t>
            </a:r>
            <a:r>
              <a:rPr lang="ru-RU" altLang="ru-RU" dirty="0" smtClean="0"/>
              <a:t> 89600317709</a:t>
            </a:r>
          </a:p>
          <a:p>
            <a:r>
              <a:rPr lang="ru-RU" u="sng" dirty="0" smtClean="0">
                <a:hlinkClick r:id="rId3"/>
              </a:rPr>
              <a:t>gufi.78@mail.ru</a:t>
            </a:r>
            <a:r>
              <a:rPr lang="ru-RU" u="sng" dirty="0" smtClean="0"/>
              <a:t>  89093076296</a:t>
            </a:r>
            <a:r>
              <a:rPr lang="ru-RU" dirty="0" smtClean="0"/>
              <a:t> (</a:t>
            </a:r>
            <a:r>
              <a:rPr lang="ru-RU" dirty="0" err="1" smtClean="0"/>
              <a:t>Саляхутдинова</a:t>
            </a:r>
            <a:r>
              <a:rPr lang="ru-RU" dirty="0" smtClean="0"/>
              <a:t> Г.С.)</a:t>
            </a:r>
          </a:p>
          <a:p>
            <a:r>
              <a:rPr lang="en-US" u="sng" dirty="0" err="1" smtClean="0">
                <a:hlinkClick r:id="rId4"/>
              </a:rPr>
              <a:t>shafic</a:t>
            </a:r>
            <a:r>
              <a:rPr lang="ru-RU" u="sng" dirty="0" smtClean="0">
                <a:hlinkClick r:id="rId4"/>
              </a:rPr>
              <a:t>-</a:t>
            </a:r>
            <a:r>
              <a:rPr lang="en-US" u="sng" dirty="0" err="1" smtClean="0">
                <a:hlinkClick r:id="rId4"/>
              </a:rPr>
              <a:t>gulnaz</a:t>
            </a:r>
            <a:r>
              <a:rPr lang="ru-RU" u="sng" dirty="0" smtClean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mail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en-US" u="sng" dirty="0" smtClean="0"/>
              <a:t>   </a:t>
            </a:r>
            <a:r>
              <a:rPr lang="ru-RU" dirty="0" smtClean="0"/>
              <a:t>89179163449 (</a:t>
            </a:r>
            <a:r>
              <a:rPr lang="ru-RU" dirty="0" err="1" smtClean="0"/>
              <a:t>Шафикова</a:t>
            </a:r>
            <a:r>
              <a:rPr lang="ru-RU" dirty="0" smtClean="0"/>
              <a:t> Г.Д.)</a:t>
            </a:r>
            <a:r>
              <a:rPr lang="en-US" altLang="ru-RU" dirty="0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17485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овая папка (5)\IMG_41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26" y="50004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передача в волейболе.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714620"/>
            <a:ext cx="87404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Обычно сверху передают мячи,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летящие с небольшой скоростью, 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средней или высокой траектории.  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 игре применяется для передачи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мяча нападающему.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285860"/>
            <a:ext cx="3267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Применение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овая папка (5)\IMG_41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передача в волейболе.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333685"/>
            <a:ext cx="9143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передачи мяча сверху волейболист</a:t>
            </a:r>
          </a:p>
          <a:p>
            <a:pPr algn="just"/>
            <a:r>
              <a:rPr lang="ru-RU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занимает такое исходное положение: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Ноги на ширине плеч, кисти рук находятся впереди на уровне глаз. 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момент касания мяча пальцы расположены в виде «ковшика».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Разгибая ноги, туловище и руки игрок передает мяч.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285860"/>
            <a:ext cx="5302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Техника выполнения.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овая папка (5)\IMG_419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передача в волейболе.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63" y="3143248"/>
            <a:ext cx="9143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ошибка – задержка мяча.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Строго наказывается судьей.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5)\IMG_419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26" y="50004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передача в волейболе.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21579" y="1643050"/>
            <a:ext cx="650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Нижняя передача – основной прием в волейболе.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Позволяет принять низколетящие мячи, которые летят на большой скорости…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F:\Новая папка (5)\hello_html_m343b7c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2" y="3573016"/>
            <a:ext cx="8993535" cy="237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5)\IMG_419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26" y="50004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передача в волейболе.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1285860"/>
            <a:ext cx="3267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Применение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714620"/>
            <a:ext cx="83610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Основной прием в волейболе. </a:t>
            </a:r>
          </a:p>
          <a:p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Позволяет принимать и передавать </a:t>
            </a:r>
          </a:p>
          <a:p>
            <a:pPr algn="just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сильные низколетящие мячи.</a:t>
            </a:r>
          </a:p>
          <a:p>
            <a:pPr algn="just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5)\IMG_419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26" y="50004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передача в волейболе.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1285860"/>
            <a:ext cx="5302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Техника выполнения.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33685"/>
            <a:ext cx="9143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передачи мяча снизу игрок занимает 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устойчивое положение, руки выпрямлены и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опущены. Кисти соединены.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При передаче снизу активно разгибают ноги и туловище, а удар по мячу выполняют предплечьями перед собой.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5)\IMG_419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26" y="50004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передача в волейболе.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33685"/>
            <a:ext cx="9143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ошибка – многократное касание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мяча. Мяч несколько раз касается игрока.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Скачет по рукам, плечам, голове.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879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Верхняя передача в волейболе. (вторая передача)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Перейдите по ссылке просмотрите видео</vt:lpstr>
      <vt:lpstr>Домашнее задание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Верхняя подача в волейболе.</dc:title>
  <dc:creator>Admin</dc:creator>
  <cp:lastModifiedBy>Азат</cp:lastModifiedBy>
  <cp:revision>25</cp:revision>
  <dcterms:created xsi:type="dcterms:W3CDTF">2016-03-15T14:30:46Z</dcterms:created>
  <dcterms:modified xsi:type="dcterms:W3CDTF">2020-05-14T14:38:45Z</dcterms:modified>
</cp:coreProperties>
</file>