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9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E2E652-DF6A-495C-A90C-81F7B6B838B7}" type="datetimeFigureOut">
              <a:rPr lang="ru-RU" smtClean="0"/>
              <a:t>28.04.2020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3E4CC20-29C4-4073-9245-59F640B18304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interneturok.ru/lesson/physics/8-klass/bsvetovye-yavleniyab/izobrazheniya-davaemye-linzoy" TargetMode="External"/><Relationship Id="rId2" Type="http://schemas.openxmlformats.org/officeDocument/2006/relationships/hyperlink" Target="https://videouroki.net/video/67-linzy-optichieskaia-sila-linzy.html" TargetMode="Externa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20688"/>
            <a:ext cx="8208912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Тема: Линзы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. Оптическая сила линзы. </a:t>
            </a: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Изображения</a:t>
            </a:r>
            <a:r>
              <a:rPr lang="ru-RU" sz="2000" dirty="0">
                <a:latin typeface="Times New Roman" pitchFamily="18" charset="0"/>
                <a:cs typeface="Times New Roman" pitchFamily="18" charset="0"/>
              </a:rPr>
              <a:t>, даваемые линзой.</a:t>
            </a:r>
          </a:p>
        </p:txBody>
      </p:sp>
      <p:sp>
        <p:nvSpPr>
          <p:cNvPr id="5" name="Прямоугольник 4"/>
          <p:cNvSpPr/>
          <p:nvPr/>
        </p:nvSpPr>
        <p:spPr>
          <a:xfrm>
            <a:off x="539552" y="1124744"/>
            <a:ext cx="7776864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1.Видео урок: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2"/>
              </a:rPr>
              <a:t>https://videouroki.net/video/67-linzy-optichieskaia-sila-linzy.html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611560" y="1844824"/>
            <a:ext cx="676875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2.Видео урок: </a:t>
            </a:r>
            <a:r>
              <a:rPr lang="en-US" sz="2000" dirty="0" smtClean="0">
                <a:latin typeface="Times New Roman" pitchFamily="18" charset="0"/>
                <a:cs typeface="Times New Roman" pitchFamily="18" charset="0"/>
                <a:hlinkClick r:id="rId3"/>
              </a:rPr>
              <a:t>https://interneturok.ru/lesson/physics/8-klass/bsvetovye-yavleniyab/izobrazheniya-davaemye-linzoy</a:t>
            </a: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265" name="Rectangle 1"/>
          <p:cNvSpPr>
            <a:spLocks noChangeArrowheads="1"/>
          </p:cNvSpPr>
          <p:nvPr/>
        </p:nvSpPr>
        <p:spPr bwMode="auto">
          <a:xfrm>
            <a:off x="611560" y="2708920"/>
            <a:ext cx="7776864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Д/</a:t>
            </a:r>
            <a:r>
              <a:rPr kumimoji="0" lang="ru-RU" sz="20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з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.</a:t>
            </a:r>
            <a:r>
              <a:rPr kumimoji="0" lang="ru-RU" sz="2000" b="0" i="0" u="none" strike="noStrike" cap="none" normalizeH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 </a:t>
            </a:r>
            <a:r>
              <a:rPr kumimoji="0" lang="ru-RU" sz="20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Постройте 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изображение предмета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AB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даваемого линзой с фокусным расстоянием </a:t>
            </a: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F</a:t>
            </a:r>
            <a:r>
              <a:rPr kumimoji="0" lang="ru-RU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Calibri" pitchFamily="34" charset="0"/>
                <a:cs typeface="Times New Roman" pitchFamily="18" charset="0"/>
              </a:rPr>
              <a:t>, для случаев 1-4. Охарактеризуйте каждое изображение.</a:t>
            </a: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sz="2000" dirty="0"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" name="Рисунок 7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55576" y="3933056"/>
            <a:ext cx="2396490" cy="2288386"/>
          </a:xfrm>
          <a:prstGeom prst="rect">
            <a:avLst/>
          </a:prstGeom>
        </p:spPr>
      </p:pic>
      <p:pic>
        <p:nvPicPr>
          <p:cNvPr id="9" name="Рисунок 8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355976" y="4077072"/>
            <a:ext cx="2456277" cy="2254103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47</Words>
  <Application>Microsoft Office PowerPoint</Application>
  <PresentationFormat>Экран (4:3)</PresentationFormat>
  <Paragraphs>4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Слайд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ильшат</dc:creator>
  <cp:lastModifiedBy>ильшат</cp:lastModifiedBy>
  <cp:revision>1</cp:revision>
  <dcterms:created xsi:type="dcterms:W3CDTF">2020-04-28T20:11:31Z</dcterms:created>
  <dcterms:modified xsi:type="dcterms:W3CDTF">2020-04-28T20:59:06Z</dcterms:modified>
</cp:coreProperties>
</file>